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821" r:id="rId2"/>
    <p:sldMasterId id="2147483833" r:id="rId3"/>
  </p:sldMasterIdLst>
  <p:notesMasterIdLst>
    <p:notesMasterId r:id="rId22"/>
  </p:notesMasterIdLst>
  <p:sldIdLst>
    <p:sldId id="256" r:id="rId4"/>
    <p:sldId id="257" r:id="rId5"/>
    <p:sldId id="277" r:id="rId6"/>
    <p:sldId id="278" r:id="rId7"/>
    <p:sldId id="279" r:id="rId8"/>
    <p:sldId id="261" r:id="rId9"/>
    <p:sldId id="263" r:id="rId10"/>
    <p:sldId id="265" r:id="rId11"/>
    <p:sldId id="266" r:id="rId12"/>
    <p:sldId id="281" r:id="rId13"/>
    <p:sldId id="282" r:id="rId14"/>
    <p:sldId id="283" r:id="rId15"/>
    <p:sldId id="284" r:id="rId16"/>
    <p:sldId id="267" r:id="rId17"/>
    <p:sldId id="273" r:id="rId18"/>
    <p:sldId id="285" r:id="rId19"/>
    <p:sldId id="288" r:id="rId20"/>
    <p:sldId id="28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7DC"/>
    <a:srgbClr val="FFFFFF"/>
    <a:srgbClr val="002060"/>
    <a:srgbClr val="82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>
        <p:scale>
          <a:sx n="80" d="100"/>
          <a:sy n="80" d="100"/>
        </p:scale>
        <p:origin x="-7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031273153148369E-2"/>
          <c:y val="4.3236059150313921E-2"/>
          <c:w val="0.70440093763095268"/>
          <c:h val="0.7697173132844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Акты Правительства РФ</c:v>
                </c:pt>
                <c:pt idx="1">
                  <c:v>Федеральные законы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Акты Правительства РФ</c:v>
                </c:pt>
                <c:pt idx="1">
                  <c:v>Федеральные законы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53</c:v>
                </c:pt>
                <c:pt idx="1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Акты Правительства РФ</c:v>
                </c:pt>
                <c:pt idx="1">
                  <c:v>Федеральные законы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72</c:v>
                </c:pt>
                <c:pt idx="1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Акты Правительства РФ</c:v>
                </c:pt>
                <c:pt idx="1">
                  <c:v>Федеральные законы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156</c:v>
                </c:pt>
                <c:pt idx="1">
                  <c:v>36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ноя.19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Акты Правительства РФ</c:v>
                </c:pt>
                <c:pt idx="1">
                  <c:v>Федеральные законы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214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075968"/>
        <c:axId val="119077504"/>
        <c:axId val="0"/>
      </c:bar3DChart>
      <c:catAx>
        <c:axId val="119075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19077504"/>
        <c:crosses val="autoZero"/>
        <c:auto val="1"/>
        <c:lblAlgn val="ctr"/>
        <c:lblOffset val="100"/>
        <c:noMultiLvlLbl val="0"/>
      </c:catAx>
      <c:valAx>
        <c:axId val="11907750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190759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effectLst>
      <a:glow>
        <a:schemeClr val="accent1">
          <a:satMod val="175000"/>
          <a:alpha val="40000"/>
        </a:schemeClr>
      </a:glow>
      <a:softEdge rad="203200"/>
    </a:effectLst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220F2-3B99-472B-8E97-3277143DB1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7E03BC-8EA0-4479-A45C-62A60A3CA1E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преобладание административных методов регулирования над рыночным саморегулированием;</a:t>
          </a:r>
        </a:p>
      </dgm:t>
    </dgm:pt>
    <dgm:pt modelId="{0F194EAD-A79E-4EE5-9EA9-D89EF95B27BF}" type="parTrans" cxnId="{644112D7-18EB-4F81-8878-4EEF68FC5101}">
      <dgm:prSet/>
      <dgm:spPr/>
      <dgm:t>
        <a:bodyPr/>
        <a:lstStyle/>
        <a:p>
          <a:endParaRPr lang="ru-RU" sz="4800" b="1">
            <a:solidFill>
              <a:schemeClr val="tx2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EDA1F-615F-4D07-BC82-D45F3688F059}" type="sibTrans" cxnId="{644112D7-18EB-4F81-8878-4EEF68FC5101}">
      <dgm:prSet/>
      <dgm:spPr/>
      <dgm:t>
        <a:bodyPr/>
        <a:lstStyle/>
        <a:p>
          <a:endParaRPr lang="ru-RU" sz="4800" b="1">
            <a:solidFill>
              <a:schemeClr val="tx2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05816-74FE-40DD-9CED-E7EE81251E1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избыточность административно-правовых режимов снижает инвестиционную привлекательность северных территорий; </a:t>
          </a:r>
          <a:endParaRPr lang="ru-RU" sz="2000" b="1" dirty="0">
            <a:solidFill>
              <a:schemeClr val="tx2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52284-2238-4216-80EC-9A1F4B281E31}" type="parTrans" cxnId="{A3A247AA-73CD-4A5D-A2F2-EF6EE4F7CCB1}">
      <dgm:prSet/>
      <dgm:spPr/>
      <dgm:t>
        <a:bodyPr/>
        <a:lstStyle/>
        <a:p>
          <a:endParaRPr lang="ru-RU" sz="4800" b="1">
            <a:solidFill>
              <a:schemeClr val="tx2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5DFF5-2047-4908-BD63-E2F2B20B3C0E}" type="sibTrans" cxnId="{A3A247AA-73CD-4A5D-A2F2-EF6EE4F7CCB1}">
      <dgm:prSet/>
      <dgm:spPr/>
      <dgm:t>
        <a:bodyPr/>
        <a:lstStyle/>
        <a:p>
          <a:endParaRPr lang="ru-RU" sz="4800" b="1">
            <a:solidFill>
              <a:schemeClr val="tx2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7B600-5EF3-4B4D-B6F0-AD6DC7FDC38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Основные средства, в частности земельные участки ограничены в обороте; </a:t>
          </a:r>
          <a:endParaRPr lang="ru-RU" sz="2000" b="1" dirty="0">
            <a:solidFill>
              <a:schemeClr val="tx2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18B34-FEF3-404D-8A91-F829F1A236CB}" type="parTrans" cxnId="{DBEF6B1B-986A-47E9-8383-D0ABF0599EAE}">
      <dgm:prSet/>
      <dgm:spPr/>
      <dgm:t>
        <a:bodyPr/>
        <a:lstStyle/>
        <a:p>
          <a:endParaRPr lang="ru-RU" sz="4800" b="1">
            <a:solidFill>
              <a:schemeClr val="tx2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A020B-B84F-49B8-AE77-D6F927587EEC}" type="sibTrans" cxnId="{DBEF6B1B-986A-47E9-8383-D0ABF0599EAE}">
      <dgm:prSet/>
      <dgm:spPr/>
      <dgm:t>
        <a:bodyPr/>
        <a:lstStyle/>
        <a:p>
          <a:endParaRPr lang="ru-RU" sz="4800" b="1">
            <a:solidFill>
              <a:schemeClr val="tx2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1BB764-ADF8-4F35-A79D-87E7A964E309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Вывод: </a:t>
          </a:r>
          <a:r>
            <a:rPr lang="ru-RU" sz="2000" dirty="0" smtClean="0">
              <a:solidFill>
                <a:schemeClr val="bg1"/>
              </a:solidFill>
            </a:rPr>
            <a:t>снижается капитализация арктических территорий и хозяйствующих субъектов; </a:t>
          </a:r>
        </a:p>
        <a:p>
          <a:pPr algn="just"/>
          <a:r>
            <a:rPr lang="ru-RU" sz="2000" dirty="0" smtClean="0">
              <a:solidFill>
                <a:schemeClr val="bg1"/>
              </a:solidFill>
            </a:rPr>
            <a:t>преобладает отрицательная миграция, в том числе и среди КМНС,</a:t>
          </a:r>
        </a:p>
        <a:p>
          <a:pPr algn="just"/>
          <a:r>
            <a:rPr lang="ru-RU" sz="2000" dirty="0" smtClean="0">
              <a:solidFill>
                <a:schemeClr val="bg1"/>
              </a:solidFill>
            </a:rPr>
            <a:t>Вахтовый метод распространяется на профессии с постоянной занятостью (например, правоохранительные органы)</a:t>
          </a:r>
          <a:endParaRPr lang="ru-RU" sz="2000" dirty="0">
            <a:solidFill>
              <a:schemeClr val="bg1"/>
            </a:solidFill>
          </a:endParaRPr>
        </a:p>
      </dgm:t>
    </dgm:pt>
    <dgm:pt modelId="{0E4AB025-2B1F-4441-A2E0-A5CFAD5F672B}" type="parTrans" cxnId="{746EB12A-6325-4178-9690-3989AE300694}">
      <dgm:prSet/>
      <dgm:spPr/>
      <dgm:t>
        <a:bodyPr/>
        <a:lstStyle/>
        <a:p>
          <a:endParaRPr lang="ru-RU"/>
        </a:p>
      </dgm:t>
    </dgm:pt>
    <dgm:pt modelId="{376C0325-788D-4ACD-948D-5E852D94C0EB}" type="sibTrans" cxnId="{746EB12A-6325-4178-9690-3989AE300694}">
      <dgm:prSet/>
      <dgm:spPr/>
      <dgm:t>
        <a:bodyPr/>
        <a:lstStyle/>
        <a:p>
          <a:endParaRPr lang="ru-RU"/>
        </a:p>
      </dgm:t>
    </dgm:pt>
    <dgm:pt modelId="{013EC73D-EE8E-49C7-A2F9-0362B30E061D}" type="pres">
      <dgm:prSet presAssocID="{55D220F2-3B99-472B-8E97-3277143DB1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AAC6AA-4B83-4992-806E-FE8E9B30BCD2}" type="pres">
      <dgm:prSet presAssocID="{157E03BC-8EA0-4479-A45C-62A60A3CA1E9}" presName="parentLin" presStyleCnt="0"/>
      <dgm:spPr/>
    </dgm:pt>
    <dgm:pt modelId="{CB40B7C2-2FCF-4308-905D-0E58D0B05C88}" type="pres">
      <dgm:prSet presAssocID="{157E03BC-8EA0-4479-A45C-62A60A3CA1E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7BB92E4-81DF-4D9C-B6ED-E927871963D4}" type="pres">
      <dgm:prSet presAssocID="{157E03BC-8EA0-4479-A45C-62A60A3CA1E9}" presName="parentText" presStyleLbl="node1" presStyleIdx="0" presStyleCnt="4" custScaleX="112858" custScaleY="108374" custLinFactX="758" custLinFactNeighborX="100000" custLinFactNeighborY="146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387D9-8F72-4C58-AEA1-8F59681E2A75}" type="pres">
      <dgm:prSet presAssocID="{157E03BC-8EA0-4479-A45C-62A60A3CA1E9}" presName="negativeSpace" presStyleCnt="0"/>
      <dgm:spPr/>
    </dgm:pt>
    <dgm:pt modelId="{5E134FCE-13CF-4CC4-A5E5-119A668FB11C}" type="pres">
      <dgm:prSet presAssocID="{157E03BC-8EA0-4479-A45C-62A60A3CA1E9}" presName="childText" presStyleLbl="conFgAcc1" presStyleIdx="0" presStyleCnt="4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  <dgm:pt modelId="{D76856D1-40D9-40D8-9A06-F7FD7104B253}" type="pres">
      <dgm:prSet presAssocID="{0F1EDA1F-615F-4D07-BC82-D45F3688F059}" presName="spaceBetweenRectangles" presStyleCnt="0"/>
      <dgm:spPr/>
    </dgm:pt>
    <dgm:pt modelId="{1F16F998-1387-446F-BC7B-EBA8B5AAD614}" type="pres">
      <dgm:prSet presAssocID="{A7805816-74FE-40DD-9CED-E7EE81251E19}" presName="parentLin" presStyleCnt="0"/>
      <dgm:spPr/>
    </dgm:pt>
    <dgm:pt modelId="{7EC9BFFE-0CC8-452E-A7C1-20AA8CC4A259}" type="pres">
      <dgm:prSet presAssocID="{A7805816-74FE-40DD-9CED-E7EE81251E1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0C1C0F4-D5BF-423D-915E-E15A7A8C50DA}" type="pres">
      <dgm:prSet presAssocID="{A7805816-74FE-40DD-9CED-E7EE81251E19}" presName="parentText" presStyleLbl="node1" presStyleIdx="1" presStyleCnt="4" custScaleX="122648" custScaleY="163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3A22C-0348-4258-89D5-0D3E6F429AA0}" type="pres">
      <dgm:prSet presAssocID="{A7805816-74FE-40DD-9CED-E7EE81251E19}" presName="negativeSpace" presStyleCnt="0"/>
      <dgm:spPr/>
    </dgm:pt>
    <dgm:pt modelId="{D0E40977-73BE-4A5C-BFA2-4D86587B039F}" type="pres">
      <dgm:prSet presAssocID="{A7805816-74FE-40DD-9CED-E7EE81251E19}" presName="childText" presStyleLbl="conFgAcc1" presStyleIdx="1" presStyleCnt="4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  <dgm:pt modelId="{A1F85EF8-535C-476E-8FE5-C188A0CBA8A2}" type="pres">
      <dgm:prSet presAssocID="{6B95DFF5-2047-4908-BD63-E2F2B20B3C0E}" presName="spaceBetweenRectangles" presStyleCnt="0"/>
      <dgm:spPr/>
    </dgm:pt>
    <dgm:pt modelId="{9CDD208A-AFEB-49F9-98B3-F109AF30F809}" type="pres">
      <dgm:prSet presAssocID="{9DE7B600-5EF3-4B4D-B6F0-AD6DC7FDC38C}" presName="parentLin" presStyleCnt="0"/>
      <dgm:spPr/>
    </dgm:pt>
    <dgm:pt modelId="{6D782CF4-7D4F-49AE-BA91-93D580225E67}" type="pres">
      <dgm:prSet presAssocID="{9DE7B600-5EF3-4B4D-B6F0-AD6DC7FDC38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0A4E5CC-F872-489D-9DFC-278435D973F1}" type="pres">
      <dgm:prSet presAssocID="{9DE7B600-5EF3-4B4D-B6F0-AD6DC7FDC38C}" presName="parentText" presStyleLbl="node1" presStyleIdx="2" presStyleCnt="4" custScaleX="122648" custScaleY="1297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21411-1047-4A8F-AC19-136C9A68C2F8}" type="pres">
      <dgm:prSet presAssocID="{9DE7B600-5EF3-4B4D-B6F0-AD6DC7FDC38C}" presName="negativeSpace" presStyleCnt="0"/>
      <dgm:spPr/>
    </dgm:pt>
    <dgm:pt modelId="{81D8165D-2CCE-413A-92A0-343D360C2BA9}" type="pres">
      <dgm:prSet presAssocID="{9DE7B600-5EF3-4B4D-B6F0-AD6DC7FDC38C}" presName="childText" presStyleLbl="conFgAcc1" presStyleIdx="2" presStyleCnt="4" custScaleY="55098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  <dgm:pt modelId="{8F4AE831-6FB9-4109-8117-75509ADD7147}" type="pres">
      <dgm:prSet presAssocID="{ED1A020B-B84F-49B8-AE77-D6F927587EEC}" presName="spaceBetweenRectangles" presStyleCnt="0"/>
      <dgm:spPr/>
    </dgm:pt>
    <dgm:pt modelId="{27235FD1-1472-4E12-9634-B4405314BA3C}" type="pres">
      <dgm:prSet presAssocID="{A21BB764-ADF8-4F35-A79D-87E7A964E309}" presName="parentLin" presStyleCnt="0"/>
      <dgm:spPr/>
    </dgm:pt>
    <dgm:pt modelId="{477CD038-FD4C-4991-87F8-D34E924180EA}" type="pres">
      <dgm:prSet presAssocID="{A21BB764-ADF8-4F35-A79D-87E7A964E30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7DE3EA0-525F-4DF6-9C40-3B345B7B401B}" type="pres">
      <dgm:prSet presAssocID="{A21BB764-ADF8-4F35-A79D-87E7A964E309}" presName="parentText" presStyleLbl="node1" presStyleIdx="3" presStyleCnt="4" custScaleX="121118" custScaleY="2980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23D18-584E-4F8D-9EC5-AD33488F7CEF}" type="pres">
      <dgm:prSet presAssocID="{A21BB764-ADF8-4F35-A79D-87E7A964E309}" presName="negativeSpace" presStyleCnt="0"/>
      <dgm:spPr/>
    </dgm:pt>
    <dgm:pt modelId="{5A504CC4-F4F3-4331-81AB-BEFB3263D649}" type="pres">
      <dgm:prSet presAssocID="{A21BB764-ADF8-4F35-A79D-87E7A964E309}" presName="childText" presStyleLbl="conFgAcc1" presStyleIdx="3" presStyleCnt="4" custScaleY="60140">
        <dgm:presLayoutVars>
          <dgm:bulletEnabled val="1"/>
        </dgm:presLayoutVars>
      </dgm:prSet>
      <dgm:spPr/>
    </dgm:pt>
  </dgm:ptLst>
  <dgm:cxnLst>
    <dgm:cxn modelId="{E9F2C7B5-4600-4662-9D0D-07D91836B191}" type="presOf" srcId="{9DE7B600-5EF3-4B4D-B6F0-AD6DC7FDC38C}" destId="{30A4E5CC-F872-489D-9DFC-278435D973F1}" srcOrd="1" destOrd="0" presId="urn:microsoft.com/office/officeart/2005/8/layout/list1"/>
    <dgm:cxn modelId="{DBEF6B1B-986A-47E9-8383-D0ABF0599EAE}" srcId="{55D220F2-3B99-472B-8E97-3277143DB174}" destId="{9DE7B600-5EF3-4B4D-B6F0-AD6DC7FDC38C}" srcOrd="2" destOrd="0" parTransId="{DFC18B34-FEF3-404D-8A91-F829F1A236CB}" sibTransId="{ED1A020B-B84F-49B8-AE77-D6F927587EEC}"/>
    <dgm:cxn modelId="{946D83C8-48E5-44B3-B2B4-D8A938EEBBFC}" type="presOf" srcId="{9DE7B600-5EF3-4B4D-B6F0-AD6DC7FDC38C}" destId="{6D782CF4-7D4F-49AE-BA91-93D580225E67}" srcOrd="0" destOrd="0" presId="urn:microsoft.com/office/officeart/2005/8/layout/list1"/>
    <dgm:cxn modelId="{CCC7C0F0-F0F9-4060-99F9-E459804A132C}" type="presOf" srcId="{55D220F2-3B99-472B-8E97-3277143DB174}" destId="{013EC73D-EE8E-49C7-A2F9-0362B30E061D}" srcOrd="0" destOrd="0" presId="urn:microsoft.com/office/officeart/2005/8/layout/list1"/>
    <dgm:cxn modelId="{746EB12A-6325-4178-9690-3989AE300694}" srcId="{55D220F2-3B99-472B-8E97-3277143DB174}" destId="{A21BB764-ADF8-4F35-A79D-87E7A964E309}" srcOrd="3" destOrd="0" parTransId="{0E4AB025-2B1F-4441-A2E0-A5CFAD5F672B}" sibTransId="{376C0325-788D-4ACD-948D-5E852D94C0EB}"/>
    <dgm:cxn modelId="{A3A247AA-73CD-4A5D-A2F2-EF6EE4F7CCB1}" srcId="{55D220F2-3B99-472B-8E97-3277143DB174}" destId="{A7805816-74FE-40DD-9CED-E7EE81251E19}" srcOrd="1" destOrd="0" parTransId="{76152284-2238-4216-80EC-9A1F4B281E31}" sibTransId="{6B95DFF5-2047-4908-BD63-E2F2B20B3C0E}"/>
    <dgm:cxn modelId="{D61CF3D4-FB71-4AC9-AD91-0A6E58EC742A}" type="presOf" srcId="{A7805816-74FE-40DD-9CED-E7EE81251E19}" destId="{E0C1C0F4-D5BF-423D-915E-E15A7A8C50DA}" srcOrd="1" destOrd="0" presId="urn:microsoft.com/office/officeart/2005/8/layout/list1"/>
    <dgm:cxn modelId="{A3C69334-6875-4A1C-AFF2-CCD64FF0C2FA}" type="presOf" srcId="{A21BB764-ADF8-4F35-A79D-87E7A964E309}" destId="{67DE3EA0-525F-4DF6-9C40-3B345B7B401B}" srcOrd="1" destOrd="0" presId="urn:microsoft.com/office/officeart/2005/8/layout/list1"/>
    <dgm:cxn modelId="{2A68DB79-3C02-457C-8540-EDBFEEC32F39}" type="presOf" srcId="{A21BB764-ADF8-4F35-A79D-87E7A964E309}" destId="{477CD038-FD4C-4991-87F8-D34E924180EA}" srcOrd="0" destOrd="0" presId="urn:microsoft.com/office/officeart/2005/8/layout/list1"/>
    <dgm:cxn modelId="{1483985C-4A7E-431B-A9AB-52AFEC421249}" type="presOf" srcId="{157E03BC-8EA0-4479-A45C-62A60A3CA1E9}" destId="{57BB92E4-81DF-4D9C-B6ED-E927871963D4}" srcOrd="1" destOrd="0" presId="urn:microsoft.com/office/officeart/2005/8/layout/list1"/>
    <dgm:cxn modelId="{644112D7-18EB-4F81-8878-4EEF68FC5101}" srcId="{55D220F2-3B99-472B-8E97-3277143DB174}" destId="{157E03BC-8EA0-4479-A45C-62A60A3CA1E9}" srcOrd="0" destOrd="0" parTransId="{0F194EAD-A79E-4EE5-9EA9-D89EF95B27BF}" sibTransId="{0F1EDA1F-615F-4D07-BC82-D45F3688F059}"/>
    <dgm:cxn modelId="{178A588D-38A8-4A7E-9574-0BBB707F5451}" type="presOf" srcId="{A7805816-74FE-40DD-9CED-E7EE81251E19}" destId="{7EC9BFFE-0CC8-452E-A7C1-20AA8CC4A259}" srcOrd="0" destOrd="0" presId="urn:microsoft.com/office/officeart/2005/8/layout/list1"/>
    <dgm:cxn modelId="{9981FA7B-5860-49E1-A79E-9C46C7D6C6A5}" type="presOf" srcId="{157E03BC-8EA0-4479-A45C-62A60A3CA1E9}" destId="{CB40B7C2-2FCF-4308-905D-0E58D0B05C88}" srcOrd="0" destOrd="0" presId="urn:microsoft.com/office/officeart/2005/8/layout/list1"/>
    <dgm:cxn modelId="{726AECD9-D5C4-4EF0-BBF1-80D2DCA10177}" type="presParOf" srcId="{013EC73D-EE8E-49C7-A2F9-0362B30E061D}" destId="{E9AAC6AA-4B83-4992-806E-FE8E9B30BCD2}" srcOrd="0" destOrd="0" presId="urn:microsoft.com/office/officeart/2005/8/layout/list1"/>
    <dgm:cxn modelId="{BF2D45EE-3619-4B90-AF93-3E93E7D01782}" type="presParOf" srcId="{E9AAC6AA-4B83-4992-806E-FE8E9B30BCD2}" destId="{CB40B7C2-2FCF-4308-905D-0E58D0B05C88}" srcOrd="0" destOrd="0" presId="urn:microsoft.com/office/officeart/2005/8/layout/list1"/>
    <dgm:cxn modelId="{9A632DD4-F595-44C2-BEC8-649CB48DE021}" type="presParOf" srcId="{E9AAC6AA-4B83-4992-806E-FE8E9B30BCD2}" destId="{57BB92E4-81DF-4D9C-B6ED-E927871963D4}" srcOrd="1" destOrd="0" presId="urn:microsoft.com/office/officeart/2005/8/layout/list1"/>
    <dgm:cxn modelId="{7170997A-F93D-45C0-BE69-8F6E6C73E3D0}" type="presParOf" srcId="{013EC73D-EE8E-49C7-A2F9-0362B30E061D}" destId="{F29387D9-8F72-4C58-AEA1-8F59681E2A75}" srcOrd="1" destOrd="0" presId="urn:microsoft.com/office/officeart/2005/8/layout/list1"/>
    <dgm:cxn modelId="{4CDDC23D-EE0E-4F34-BB0F-B03029884B8E}" type="presParOf" srcId="{013EC73D-EE8E-49C7-A2F9-0362B30E061D}" destId="{5E134FCE-13CF-4CC4-A5E5-119A668FB11C}" srcOrd="2" destOrd="0" presId="urn:microsoft.com/office/officeart/2005/8/layout/list1"/>
    <dgm:cxn modelId="{0CE6BB5F-3DEE-40DF-83E8-513BEDB7D55D}" type="presParOf" srcId="{013EC73D-EE8E-49C7-A2F9-0362B30E061D}" destId="{D76856D1-40D9-40D8-9A06-F7FD7104B253}" srcOrd="3" destOrd="0" presId="urn:microsoft.com/office/officeart/2005/8/layout/list1"/>
    <dgm:cxn modelId="{6D9C2492-8D1A-496A-9DF2-9E809E9FCD72}" type="presParOf" srcId="{013EC73D-EE8E-49C7-A2F9-0362B30E061D}" destId="{1F16F998-1387-446F-BC7B-EBA8B5AAD614}" srcOrd="4" destOrd="0" presId="urn:microsoft.com/office/officeart/2005/8/layout/list1"/>
    <dgm:cxn modelId="{6C8368F4-BD74-4EA9-904D-95E9F22B8A18}" type="presParOf" srcId="{1F16F998-1387-446F-BC7B-EBA8B5AAD614}" destId="{7EC9BFFE-0CC8-452E-A7C1-20AA8CC4A259}" srcOrd="0" destOrd="0" presId="urn:microsoft.com/office/officeart/2005/8/layout/list1"/>
    <dgm:cxn modelId="{9557750D-92C6-4C2D-94B0-0B8CB88E3A43}" type="presParOf" srcId="{1F16F998-1387-446F-BC7B-EBA8B5AAD614}" destId="{E0C1C0F4-D5BF-423D-915E-E15A7A8C50DA}" srcOrd="1" destOrd="0" presId="urn:microsoft.com/office/officeart/2005/8/layout/list1"/>
    <dgm:cxn modelId="{6AA5367D-E3FA-4237-B583-4DFE10AA0A10}" type="presParOf" srcId="{013EC73D-EE8E-49C7-A2F9-0362B30E061D}" destId="{C573A22C-0348-4258-89D5-0D3E6F429AA0}" srcOrd="5" destOrd="0" presId="urn:microsoft.com/office/officeart/2005/8/layout/list1"/>
    <dgm:cxn modelId="{A9267283-A899-42DA-8F3C-37FA2D8A5AB2}" type="presParOf" srcId="{013EC73D-EE8E-49C7-A2F9-0362B30E061D}" destId="{D0E40977-73BE-4A5C-BFA2-4D86587B039F}" srcOrd="6" destOrd="0" presId="urn:microsoft.com/office/officeart/2005/8/layout/list1"/>
    <dgm:cxn modelId="{AEB460BA-98E1-4644-A29B-F829288F8455}" type="presParOf" srcId="{013EC73D-EE8E-49C7-A2F9-0362B30E061D}" destId="{A1F85EF8-535C-476E-8FE5-C188A0CBA8A2}" srcOrd="7" destOrd="0" presId="urn:microsoft.com/office/officeart/2005/8/layout/list1"/>
    <dgm:cxn modelId="{7DC19D8F-9D21-4E42-B2D8-AE9C03A2463D}" type="presParOf" srcId="{013EC73D-EE8E-49C7-A2F9-0362B30E061D}" destId="{9CDD208A-AFEB-49F9-98B3-F109AF30F809}" srcOrd="8" destOrd="0" presId="urn:microsoft.com/office/officeart/2005/8/layout/list1"/>
    <dgm:cxn modelId="{CA4B122A-5BA1-4A5C-8952-C4833AC988B9}" type="presParOf" srcId="{9CDD208A-AFEB-49F9-98B3-F109AF30F809}" destId="{6D782CF4-7D4F-49AE-BA91-93D580225E67}" srcOrd="0" destOrd="0" presId="urn:microsoft.com/office/officeart/2005/8/layout/list1"/>
    <dgm:cxn modelId="{F9468178-9D2C-4977-8DA3-73B378F96563}" type="presParOf" srcId="{9CDD208A-AFEB-49F9-98B3-F109AF30F809}" destId="{30A4E5CC-F872-489D-9DFC-278435D973F1}" srcOrd="1" destOrd="0" presId="urn:microsoft.com/office/officeart/2005/8/layout/list1"/>
    <dgm:cxn modelId="{7DF68325-AE30-4586-B1D5-9AD4842134C5}" type="presParOf" srcId="{013EC73D-EE8E-49C7-A2F9-0362B30E061D}" destId="{64421411-1047-4A8F-AC19-136C9A68C2F8}" srcOrd="9" destOrd="0" presId="urn:microsoft.com/office/officeart/2005/8/layout/list1"/>
    <dgm:cxn modelId="{C59F4EA5-E7F8-456D-81AA-CADF4207CF06}" type="presParOf" srcId="{013EC73D-EE8E-49C7-A2F9-0362B30E061D}" destId="{81D8165D-2CCE-413A-92A0-343D360C2BA9}" srcOrd="10" destOrd="0" presId="urn:microsoft.com/office/officeart/2005/8/layout/list1"/>
    <dgm:cxn modelId="{0CA134E0-863B-41EA-BF88-68A59AE58BE6}" type="presParOf" srcId="{013EC73D-EE8E-49C7-A2F9-0362B30E061D}" destId="{8F4AE831-6FB9-4109-8117-75509ADD7147}" srcOrd="11" destOrd="0" presId="urn:microsoft.com/office/officeart/2005/8/layout/list1"/>
    <dgm:cxn modelId="{C843A030-30F7-42C6-92EF-BA0BD12E3A08}" type="presParOf" srcId="{013EC73D-EE8E-49C7-A2F9-0362B30E061D}" destId="{27235FD1-1472-4E12-9634-B4405314BA3C}" srcOrd="12" destOrd="0" presId="urn:microsoft.com/office/officeart/2005/8/layout/list1"/>
    <dgm:cxn modelId="{0D0E821F-E1E8-43BE-9615-81F80406ED69}" type="presParOf" srcId="{27235FD1-1472-4E12-9634-B4405314BA3C}" destId="{477CD038-FD4C-4991-87F8-D34E924180EA}" srcOrd="0" destOrd="0" presId="urn:microsoft.com/office/officeart/2005/8/layout/list1"/>
    <dgm:cxn modelId="{4277C061-E035-4757-AC3C-305AD6FA5D87}" type="presParOf" srcId="{27235FD1-1472-4E12-9634-B4405314BA3C}" destId="{67DE3EA0-525F-4DF6-9C40-3B345B7B401B}" srcOrd="1" destOrd="0" presId="urn:microsoft.com/office/officeart/2005/8/layout/list1"/>
    <dgm:cxn modelId="{87AD4E1D-9C02-441B-A3D4-1004426661B9}" type="presParOf" srcId="{013EC73D-EE8E-49C7-A2F9-0362B30E061D}" destId="{66123D18-584E-4F8D-9EC5-AD33488F7CEF}" srcOrd="13" destOrd="0" presId="urn:microsoft.com/office/officeart/2005/8/layout/list1"/>
    <dgm:cxn modelId="{4B4F74FA-47FA-439A-9A5B-1AD9E45A7889}" type="presParOf" srcId="{013EC73D-EE8E-49C7-A2F9-0362B30E061D}" destId="{5A504CC4-F4F3-4331-81AB-BEFB3263D649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5CD3BD-4907-4E89-A975-AA464CA493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5ABDDA9-529A-4125-B20D-C94430BAF69C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b="1" dirty="0" smtClean="0">
              <a:solidFill>
                <a:schemeClr val="bg1"/>
              </a:solidFill>
            </a:rPr>
            <a:t>поддержать позицию о том, что </a:t>
          </a: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правила возмещения вреда</a:t>
          </a:r>
          <a:r>
            <a:rPr lang="ru-RU" sz="1600" b="1" dirty="0" smtClean="0">
              <a:solidFill>
                <a:schemeClr val="bg1"/>
              </a:solidFill>
            </a:rPr>
            <a:t>, причиненного промышленным освоением или иной хозяйственной деятельностью, затрагивающей традиционное природопользование, должно основываться на </a:t>
          </a: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принципе полного возмещения</a:t>
          </a:r>
          <a:r>
            <a:rPr lang="ru-RU" sz="1600" b="1" dirty="0" smtClean="0">
              <a:solidFill>
                <a:schemeClr val="bg1"/>
              </a:solidFill>
            </a:rPr>
            <a:t>, предусмотренного в конституционных принципах и нормах гражданского законодательства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A50DC9-6A21-4FBE-A3E9-E6773165CCD8}" type="sibTrans" cxnId="{5228E318-75D8-4D09-A73F-0D6955FBE72B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5017EE9E-ABD8-4DBD-9655-1A41A3A143AF}" type="parTrans" cxnId="{5228E318-75D8-4D09-A73F-0D6955FBE72B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32C8A5D6-6A90-42E6-A6F2-BF594CB1D294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</a:t>
          </a:r>
          <a:r>
            <a:rPr 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chemeClr val="bg1"/>
              </a:solidFill>
            </a:rPr>
            <a:t>закрепить </a:t>
          </a: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гарантии кооперативных и корпоративных форм привлечения интеллектуальных и предпринимательских ресурсов местного сообщества</a:t>
          </a:r>
          <a:r>
            <a:rPr lang="ru-RU" sz="1600" b="1" dirty="0" smtClean="0">
              <a:solidFill>
                <a:schemeClr val="bg1"/>
              </a:solidFill>
            </a:rPr>
            <a:t>, в том числе общин коренных малочисленных народов в реализации </a:t>
          </a:r>
          <a:r>
            <a:rPr lang="ru-RU" sz="1600" b="1" dirty="0" err="1" smtClean="0">
              <a:solidFill>
                <a:schemeClr val="bg1"/>
              </a:solidFill>
            </a:rPr>
            <a:t>ресурсодобывающих</a:t>
          </a:r>
          <a:r>
            <a:rPr lang="ru-RU" sz="1600" b="1" dirty="0" smtClean="0">
              <a:solidFill>
                <a:schemeClr val="bg1"/>
              </a:solidFill>
            </a:rPr>
            <a:t> арктических проектов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AA3-DBB0-4398-A110-887A9F0B4ED3}" type="sibTrans" cxnId="{1ED78CA1-48C7-46E0-BE87-BB2DEAD57E16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90196445-22E3-4C7C-A759-C9F31CB8E0C4}" type="parTrans" cxnId="{1ED78CA1-48C7-46E0-BE87-BB2DEAD57E16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F79B296C-498D-4DCB-94D0-E0D0DA5D7847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b="1" dirty="0" smtClean="0">
              <a:solidFill>
                <a:schemeClr val="bg1"/>
              </a:solidFill>
            </a:rPr>
            <a:t>согласиться с предложением </a:t>
          </a: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доказанности специального объекта гражданских прав</a:t>
          </a:r>
          <a:r>
            <a:rPr lang="ru-RU" sz="1600" b="1" dirty="0" smtClean="0">
              <a:solidFill>
                <a:schemeClr val="bg1"/>
              </a:solidFill>
            </a:rPr>
            <a:t> традиционных знаний коренных малочисленных народов, поддержать рекомендацию об использовании таких ресурсов органами государственной власти в программных документах социально-экономического и пространственного развития арктических субъектов Российской Федерации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814CEE-AADD-40E2-AF1F-76BB5A17A6CA}" type="sibTrans" cxnId="{D5CF49C7-F223-4991-9B1D-3AB02C61BF86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E4030771-CFAC-48DF-B5D8-163C6CAA7569}" type="parTrans" cxnId="{D5CF49C7-F223-4991-9B1D-3AB02C61BF86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84BF31ED-E15F-4CAF-8543-43998471F4CD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b="1" dirty="0" smtClean="0">
              <a:solidFill>
                <a:schemeClr val="bg1"/>
              </a:solidFill>
            </a:rPr>
            <a:t>закрепить в качестве правового эксперимента </a:t>
          </a: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новые  инновационные инструменты охраны окружающей среды</a:t>
          </a:r>
          <a:r>
            <a:rPr lang="ru-RU" sz="1600" b="1" dirty="0" smtClean="0">
              <a:solidFill>
                <a:schemeClr val="bg1"/>
              </a:solidFill>
            </a:rPr>
            <a:t>, а именно проведения стратегической экологической оценки и оценки воздействия на окружающую среду в трансграничном контексте, экологического аудита, применение </a:t>
          </a:r>
          <a:r>
            <a:rPr lang="ru-RU" sz="1600" b="1" dirty="0" err="1" smtClean="0">
              <a:solidFill>
                <a:schemeClr val="bg1"/>
              </a:solidFill>
            </a:rPr>
            <a:t>экосистемного</a:t>
          </a:r>
          <a:r>
            <a:rPr lang="ru-RU" sz="1600" b="1" dirty="0" smtClean="0">
              <a:solidFill>
                <a:schemeClr val="bg1"/>
              </a:solidFill>
            </a:rPr>
            <a:t> подхода при оценке вреда окружающей сред</a:t>
          </a:r>
          <a:r>
            <a:rPr lang="ru-RU" sz="1400" b="1" dirty="0" smtClean="0">
              <a:solidFill>
                <a:schemeClr val="bg1"/>
              </a:solidFill>
            </a:rPr>
            <a:t>е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987099-3792-4D5E-BFE5-8F2402A2DDA3}" type="sibTrans" cxnId="{337790D1-7DAC-4F9D-9F00-F309FE3851FB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BDBF65DA-EDE4-4350-87F2-D523DA15DFBD}" type="parTrans" cxnId="{337790D1-7DAC-4F9D-9F00-F309FE3851FB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18473A18-C1A6-465C-9DA9-1C2B3192DB0A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</a:t>
          </a:r>
          <a:r>
            <a:rPr lang="ru-RU" sz="1600" b="0" dirty="0" smtClean="0">
              <a:solidFill>
                <a:schemeClr val="bg1"/>
              </a:solidFill>
            </a:rPr>
            <a:t>– </a:t>
          </a:r>
          <a:r>
            <a:rPr lang="ru-RU" sz="1600" b="1" dirty="0" smtClean="0">
              <a:solidFill>
                <a:schemeClr val="bg1"/>
              </a:solidFill>
            </a:rPr>
            <a:t>расширить основания для закрепления </a:t>
          </a: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договорных начал в недропользовании </a:t>
          </a:r>
          <a:r>
            <a:rPr lang="ru-RU" sz="1600" b="1" dirty="0" smtClean="0">
              <a:solidFill>
                <a:schemeClr val="bg1"/>
              </a:solidFill>
            </a:rPr>
            <a:t>в целом, и института соглашений о разделе продукции, в частности (в настоящее время на условиях соглашения о разделе продукции реализуются только три проекта), что повысило бы инвестиционную привлекательность деятельности по разведке и добыче минерального сырья на </a:t>
          </a:r>
          <a:r>
            <a:rPr lang="ru-RU" sz="1800" b="1" dirty="0" smtClean="0">
              <a:solidFill>
                <a:schemeClr val="bg1"/>
              </a:solidFill>
            </a:rPr>
            <a:t>арктическом шельфе Российской Федерации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01E87D-3C13-428F-B1F4-8067AC016A52}" type="sibTrans" cxnId="{BD10F06B-931F-4107-BF1F-AC76EA07DF8C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14D1EFF3-DC11-4D30-B5F0-FE2C2E5FE428}" type="parTrans" cxnId="{BD10F06B-931F-4107-BF1F-AC76EA07DF8C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BC1A3D64-5A91-429C-942A-A8540C5AD17F}" type="pres">
      <dgm:prSet presAssocID="{F45CD3BD-4907-4E89-A975-AA464CA493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F4241A2-488C-4A03-9C3B-1DE9D418B123}" type="pres">
      <dgm:prSet presAssocID="{F45CD3BD-4907-4E89-A975-AA464CA493A4}" presName="Name1" presStyleCnt="0"/>
      <dgm:spPr/>
    </dgm:pt>
    <dgm:pt modelId="{C80AD040-E0FE-4DC9-8C1C-D3D150017373}" type="pres">
      <dgm:prSet presAssocID="{F45CD3BD-4907-4E89-A975-AA464CA493A4}" presName="cycle" presStyleCnt="0"/>
      <dgm:spPr/>
    </dgm:pt>
    <dgm:pt modelId="{C071413E-0DBF-4067-B4A0-2EA42B2D9120}" type="pres">
      <dgm:prSet presAssocID="{F45CD3BD-4907-4E89-A975-AA464CA493A4}" presName="srcNode" presStyleLbl="node1" presStyleIdx="0" presStyleCnt="5"/>
      <dgm:spPr/>
    </dgm:pt>
    <dgm:pt modelId="{86C0E5F6-3D9A-4174-9F04-39AA1EA8E9E2}" type="pres">
      <dgm:prSet presAssocID="{F45CD3BD-4907-4E89-A975-AA464CA493A4}" presName="conn" presStyleLbl="parChTrans1D2" presStyleIdx="0" presStyleCnt="1"/>
      <dgm:spPr/>
      <dgm:t>
        <a:bodyPr/>
        <a:lstStyle/>
        <a:p>
          <a:endParaRPr lang="ru-RU"/>
        </a:p>
      </dgm:t>
    </dgm:pt>
    <dgm:pt modelId="{A6ED6CC3-A059-4765-9B97-B72A4736469B}" type="pres">
      <dgm:prSet presAssocID="{F45CD3BD-4907-4E89-A975-AA464CA493A4}" presName="extraNode" presStyleLbl="node1" presStyleIdx="0" presStyleCnt="5"/>
      <dgm:spPr/>
    </dgm:pt>
    <dgm:pt modelId="{89EDE1A7-2A0F-4042-B31A-9AEDAFC6896A}" type="pres">
      <dgm:prSet presAssocID="{F45CD3BD-4907-4E89-A975-AA464CA493A4}" presName="dstNode" presStyleLbl="node1" presStyleIdx="0" presStyleCnt="5"/>
      <dgm:spPr/>
    </dgm:pt>
    <dgm:pt modelId="{A8628715-735B-41E1-A69D-2939492F2458}" type="pres">
      <dgm:prSet presAssocID="{18473A18-C1A6-465C-9DA9-1C2B3192DB0A}" presName="text_1" presStyleLbl="node1" presStyleIdx="0" presStyleCnt="5" custScaleY="199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933B8-D456-478F-8BDE-34A8DBBA98A2}" type="pres">
      <dgm:prSet presAssocID="{18473A18-C1A6-465C-9DA9-1C2B3192DB0A}" presName="accent_1" presStyleCnt="0"/>
      <dgm:spPr/>
    </dgm:pt>
    <dgm:pt modelId="{0A26C0C0-7420-43C3-98B2-81A7F74BB593}" type="pres">
      <dgm:prSet presAssocID="{18473A18-C1A6-465C-9DA9-1C2B3192DB0A}" presName="accentRepeatNode" presStyleLbl="solidFgAcc1" presStyleIdx="0" presStyleCnt="5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16A743A-D416-4881-90BE-55CE03B582FE}" type="pres">
      <dgm:prSet presAssocID="{84BF31ED-E15F-4CAF-8543-43998471F4CD}" presName="text_2" presStyleLbl="node1" presStyleIdx="1" presStyleCnt="5" custScaleY="135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90017-0C6C-4CFB-8016-1CF557C375AC}" type="pres">
      <dgm:prSet presAssocID="{84BF31ED-E15F-4CAF-8543-43998471F4CD}" presName="accent_2" presStyleCnt="0"/>
      <dgm:spPr/>
    </dgm:pt>
    <dgm:pt modelId="{EBAA608E-FFDF-4640-8560-A1FBC90BD206}" type="pres">
      <dgm:prSet presAssocID="{84BF31ED-E15F-4CAF-8543-43998471F4CD}" presName="accentRepeatNode" presStyleLbl="solidFgAcc1" presStyleIdx="1" presStyleCnt="5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3F013A69-3CB1-4838-BB6E-B07E6D82CBAC}" type="pres">
      <dgm:prSet presAssocID="{F79B296C-498D-4DCB-94D0-E0D0DA5D7847}" presName="text_3" presStyleLbl="node1" presStyleIdx="2" presStyleCnt="5" custScaleY="158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615B4-9923-4BA2-8184-8B514A3C0155}" type="pres">
      <dgm:prSet presAssocID="{F79B296C-498D-4DCB-94D0-E0D0DA5D7847}" presName="accent_3" presStyleCnt="0"/>
      <dgm:spPr/>
    </dgm:pt>
    <dgm:pt modelId="{2CA81019-B36E-4854-8F72-7CE3625EB74B}" type="pres">
      <dgm:prSet presAssocID="{F79B296C-498D-4DCB-94D0-E0D0DA5D7847}" presName="accentRepeatNode" presStyleLbl="solidFgAcc1" presStyleIdx="2" presStyleCnt="5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3E14810-F361-4F28-BB8E-99FB66A3F7ED}" type="pres">
      <dgm:prSet presAssocID="{32C8A5D6-6A90-42E6-A6F2-BF594CB1D294}" presName="text_4" presStyleLbl="node1" presStyleIdx="3" presStyleCnt="5" custScaleY="140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F25E6-2BF4-4820-B2B2-D689BC9913ED}" type="pres">
      <dgm:prSet presAssocID="{32C8A5D6-6A90-42E6-A6F2-BF594CB1D294}" presName="accent_4" presStyleCnt="0"/>
      <dgm:spPr/>
    </dgm:pt>
    <dgm:pt modelId="{B71B4CEF-407C-41A2-8B4F-7E4A21D94C98}" type="pres">
      <dgm:prSet presAssocID="{32C8A5D6-6A90-42E6-A6F2-BF594CB1D294}" presName="accentRepeatNode" presStyleLbl="solidFgAcc1" presStyleIdx="3" presStyleCnt="5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3E069A0-066A-48E9-8722-E53D411970ED}" type="pres">
      <dgm:prSet presAssocID="{75ABDDA9-529A-4125-B20D-C94430BAF69C}" presName="text_5" presStyleLbl="node1" presStyleIdx="4" presStyleCnt="5" custScaleY="132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625A2-243B-4442-81DA-7696594BE346}" type="pres">
      <dgm:prSet presAssocID="{75ABDDA9-529A-4125-B20D-C94430BAF69C}" presName="accent_5" presStyleCnt="0"/>
      <dgm:spPr/>
    </dgm:pt>
    <dgm:pt modelId="{535A7E2A-F1BC-4921-B80E-A0D646D71928}" type="pres">
      <dgm:prSet presAssocID="{75ABDDA9-529A-4125-B20D-C94430BAF69C}" presName="accentRepeatNode" presStyleLbl="solidFgAcc1" presStyleIdx="4" presStyleCnt="5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45F9EF07-516B-4B1C-A7BF-6ABDF5FF6A93}" type="presOf" srcId="{F79B296C-498D-4DCB-94D0-E0D0DA5D7847}" destId="{3F013A69-3CB1-4838-BB6E-B07E6D82CBAC}" srcOrd="0" destOrd="0" presId="urn:microsoft.com/office/officeart/2008/layout/VerticalCurvedList"/>
    <dgm:cxn modelId="{BD10F06B-931F-4107-BF1F-AC76EA07DF8C}" srcId="{F45CD3BD-4907-4E89-A975-AA464CA493A4}" destId="{18473A18-C1A6-465C-9DA9-1C2B3192DB0A}" srcOrd="0" destOrd="0" parTransId="{14D1EFF3-DC11-4D30-B5F0-FE2C2E5FE428}" sibTransId="{2101E87D-3C13-428F-B1F4-8067AC016A52}"/>
    <dgm:cxn modelId="{46858578-A6B2-4154-97BD-C80F68DBAD72}" type="presOf" srcId="{32C8A5D6-6A90-42E6-A6F2-BF594CB1D294}" destId="{C3E14810-F361-4F28-BB8E-99FB66A3F7ED}" srcOrd="0" destOrd="0" presId="urn:microsoft.com/office/officeart/2008/layout/VerticalCurvedList"/>
    <dgm:cxn modelId="{5228E318-75D8-4D09-A73F-0D6955FBE72B}" srcId="{F45CD3BD-4907-4E89-A975-AA464CA493A4}" destId="{75ABDDA9-529A-4125-B20D-C94430BAF69C}" srcOrd="4" destOrd="0" parTransId="{5017EE9E-ABD8-4DBD-9655-1A41A3A143AF}" sibTransId="{4EA50DC9-6A21-4FBE-A3E9-E6773165CCD8}"/>
    <dgm:cxn modelId="{8295C113-9401-4E30-B4CF-8C338AF3601C}" type="presOf" srcId="{75ABDDA9-529A-4125-B20D-C94430BAF69C}" destId="{83E069A0-066A-48E9-8722-E53D411970ED}" srcOrd="0" destOrd="0" presId="urn:microsoft.com/office/officeart/2008/layout/VerticalCurvedList"/>
    <dgm:cxn modelId="{1ED78CA1-48C7-46E0-BE87-BB2DEAD57E16}" srcId="{F45CD3BD-4907-4E89-A975-AA464CA493A4}" destId="{32C8A5D6-6A90-42E6-A6F2-BF594CB1D294}" srcOrd="3" destOrd="0" parTransId="{90196445-22E3-4C7C-A759-C9F31CB8E0C4}" sibTransId="{8CF05AA3-DBB0-4398-A110-887A9F0B4ED3}"/>
    <dgm:cxn modelId="{B02FE85C-212D-4258-AA96-3E452D1A8519}" type="presOf" srcId="{84BF31ED-E15F-4CAF-8543-43998471F4CD}" destId="{C16A743A-D416-4881-90BE-55CE03B582FE}" srcOrd="0" destOrd="0" presId="urn:microsoft.com/office/officeart/2008/layout/VerticalCurvedList"/>
    <dgm:cxn modelId="{B8C439B1-736F-44E2-A1A8-AAC3CAA4F20B}" type="presOf" srcId="{18473A18-C1A6-465C-9DA9-1C2B3192DB0A}" destId="{A8628715-735B-41E1-A69D-2939492F2458}" srcOrd="0" destOrd="0" presId="urn:microsoft.com/office/officeart/2008/layout/VerticalCurvedList"/>
    <dgm:cxn modelId="{4B992CC2-433F-42F9-9A4A-007A866EF09E}" type="presOf" srcId="{F45CD3BD-4907-4E89-A975-AA464CA493A4}" destId="{BC1A3D64-5A91-429C-942A-A8540C5AD17F}" srcOrd="0" destOrd="0" presId="urn:microsoft.com/office/officeart/2008/layout/VerticalCurvedList"/>
    <dgm:cxn modelId="{4F65DA6E-C29D-428F-9C51-810710FCDFA4}" type="presOf" srcId="{2101E87D-3C13-428F-B1F4-8067AC016A52}" destId="{86C0E5F6-3D9A-4174-9F04-39AA1EA8E9E2}" srcOrd="0" destOrd="0" presId="urn:microsoft.com/office/officeart/2008/layout/VerticalCurvedList"/>
    <dgm:cxn modelId="{337790D1-7DAC-4F9D-9F00-F309FE3851FB}" srcId="{F45CD3BD-4907-4E89-A975-AA464CA493A4}" destId="{84BF31ED-E15F-4CAF-8543-43998471F4CD}" srcOrd="1" destOrd="0" parTransId="{BDBF65DA-EDE4-4350-87F2-D523DA15DFBD}" sibTransId="{AE987099-3792-4D5E-BFE5-8F2402A2DDA3}"/>
    <dgm:cxn modelId="{D5CF49C7-F223-4991-9B1D-3AB02C61BF86}" srcId="{F45CD3BD-4907-4E89-A975-AA464CA493A4}" destId="{F79B296C-498D-4DCB-94D0-E0D0DA5D7847}" srcOrd="2" destOrd="0" parTransId="{E4030771-CFAC-48DF-B5D8-163C6CAA7569}" sibTransId="{07814CEE-AADD-40E2-AF1F-76BB5A17A6CA}"/>
    <dgm:cxn modelId="{4F084A7F-D2CE-4761-93F6-AC209C6C1A62}" type="presParOf" srcId="{BC1A3D64-5A91-429C-942A-A8540C5AD17F}" destId="{0F4241A2-488C-4A03-9C3B-1DE9D418B123}" srcOrd="0" destOrd="0" presId="urn:microsoft.com/office/officeart/2008/layout/VerticalCurvedList"/>
    <dgm:cxn modelId="{23D3781D-8903-4FB9-A3D1-18537A1295D7}" type="presParOf" srcId="{0F4241A2-488C-4A03-9C3B-1DE9D418B123}" destId="{C80AD040-E0FE-4DC9-8C1C-D3D150017373}" srcOrd="0" destOrd="0" presId="urn:microsoft.com/office/officeart/2008/layout/VerticalCurvedList"/>
    <dgm:cxn modelId="{C0C64A1B-F07D-4065-8650-E9271A5AF572}" type="presParOf" srcId="{C80AD040-E0FE-4DC9-8C1C-D3D150017373}" destId="{C071413E-0DBF-4067-B4A0-2EA42B2D9120}" srcOrd="0" destOrd="0" presId="urn:microsoft.com/office/officeart/2008/layout/VerticalCurvedList"/>
    <dgm:cxn modelId="{F0C37DE3-910E-410D-AA4A-061C80D59CDE}" type="presParOf" srcId="{C80AD040-E0FE-4DC9-8C1C-D3D150017373}" destId="{86C0E5F6-3D9A-4174-9F04-39AA1EA8E9E2}" srcOrd="1" destOrd="0" presId="urn:microsoft.com/office/officeart/2008/layout/VerticalCurvedList"/>
    <dgm:cxn modelId="{A6F25394-E43A-46F0-9BD0-32B23BD34CB3}" type="presParOf" srcId="{C80AD040-E0FE-4DC9-8C1C-D3D150017373}" destId="{A6ED6CC3-A059-4765-9B97-B72A4736469B}" srcOrd="2" destOrd="0" presId="urn:microsoft.com/office/officeart/2008/layout/VerticalCurvedList"/>
    <dgm:cxn modelId="{34B48FFB-6131-420E-B02A-6CF19C706A36}" type="presParOf" srcId="{C80AD040-E0FE-4DC9-8C1C-D3D150017373}" destId="{89EDE1A7-2A0F-4042-B31A-9AEDAFC6896A}" srcOrd="3" destOrd="0" presId="urn:microsoft.com/office/officeart/2008/layout/VerticalCurvedList"/>
    <dgm:cxn modelId="{FEB19C44-0411-4451-98BB-36F45ECBCCD8}" type="presParOf" srcId="{0F4241A2-488C-4A03-9C3B-1DE9D418B123}" destId="{A8628715-735B-41E1-A69D-2939492F2458}" srcOrd="1" destOrd="0" presId="urn:microsoft.com/office/officeart/2008/layout/VerticalCurvedList"/>
    <dgm:cxn modelId="{5BA9EA05-3B44-4ED9-915B-B2C7D4DA828A}" type="presParOf" srcId="{0F4241A2-488C-4A03-9C3B-1DE9D418B123}" destId="{C6F933B8-D456-478F-8BDE-34A8DBBA98A2}" srcOrd="2" destOrd="0" presId="urn:microsoft.com/office/officeart/2008/layout/VerticalCurvedList"/>
    <dgm:cxn modelId="{3109188E-B9A7-4D3E-B777-AA5FCA15D6FB}" type="presParOf" srcId="{C6F933B8-D456-478F-8BDE-34A8DBBA98A2}" destId="{0A26C0C0-7420-43C3-98B2-81A7F74BB593}" srcOrd="0" destOrd="0" presId="urn:microsoft.com/office/officeart/2008/layout/VerticalCurvedList"/>
    <dgm:cxn modelId="{942980D9-41B6-4990-86C3-FDAC144D73EF}" type="presParOf" srcId="{0F4241A2-488C-4A03-9C3B-1DE9D418B123}" destId="{C16A743A-D416-4881-90BE-55CE03B582FE}" srcOrd="3" destOrd="0" presId="urn:microsoft.com/office/officeart/2008/layout/VerticalCurvedList"/>
    <dgm:cxn modelId="{3FD826CD-10F4-4743-84F2-D46A67E818E5}" type="presParOf" srcId="{0F4241A2-488C-4A03-9C3B-1DE9D418B123}" destId="{00F90017-0C6C-4CFB-8016-1CF557C375AC}" srcOrd="4" destOrd="0" presId="urn:microsoft.com/office/officeart/2008/layout/VerticalCurvedList"/>
    <dgm:cxn modelId="{005D98C8-61B3-4A62-A026-151D47D3FEF4}" type="presParOf" srcId="{00F90017-0C6C-4CFB-8016-1CF557C375AC}" destId="{EBAA608E-FFDF-4640-8560-A1FBC90BD206}" srcOrd="0" destOrd="0" presId="urn:microsoft.com/office/officeart/2008/layout/VerticalCurvedList"/>
    <dgm:cxn modelId="{73CBE60A-2827-4256-AA6E-D09CAEB9F580}" type="presParOf" srcId="{0F4241A2-488C-4A03-9C3B-1DE9D418B123}" destId="{3F013A69-3CB1-4838-BB6E-B07E6D82CBAC}" srcOrd="5" destOrd="0" presId="urn:microsoft.com/office/officeart/2008/layout/VerticalCurvedList"/>
    <dgm:cxn modelId="{DE746C25-AFDD-4A96-9658-9EF62E76D100}" type="presParOf" srcId="{0F4241A2-488C-4A03-9C3B-1DE9D418B123}" destId="{12A615B4-9923-4BA2-8184-8B514A3C0155}" srcOrd="6" destOrd="0" presId="urn:microsoft.com/office/officeart/2008/layout/VerticalCurvedList"/>
    <dgm:cxn modelId="{A7B89421-442A-4027-B063-DB8E86449326}" type="presParOf" srcId="{12A615B4-9923-4BA2-8184-8B514A3C0155}" destId="{2CA81019-B36E-4854-8F72-7CE3625EB74B}" srcOrd="0" destOrd="0" presId="urn:microsoft.com/office/officeart/2008/layout/VerticalCurvedList"/>
    <dgm:cxn modelId="{6345847C-51DA-46E3-BE64-1D92D53738A2}" type="presParOf" srcId="{0F4241A2-488C-4A03-9C3B-1DE9D418B123}" destId="{C3E14810-F361-4F28-BB8E-99FB66A3F7ED}" srcOrd="7" destOrd="0" presId="urn:microsoft.com/office/officeart/2008/layout/VerticalCurvedList"/>
    <dgm:cxn modelId="{4C57A1F7-F2D5-48F5-93ED-01BDAB1C2303}" type="presParOf" srcId="{0F4241A2-488C-4A03-9C3B-1DE9D418B123}" destId="{878F25E6-2BF4-4820-B2B2-D689BC9913ED}" srcOrd="8" destOrd="0" presId="urn:microsoft.com/office/officeart/2008/layout/VerticalCurvedList"/>
    <dgm:cxn modelId="{65CE3F01-1CD4-48E1-A219-8089FCC4138A}" type="presParOf" srcId="{878F25E6-2BF4-4820-B2B2-D689BC9913ED}" destId="{B71B4CEF-407C-41A2-8B4F-7E4A21D94C98}" srcOrd="0" destOrd="0" presId="urn:microsoft.com/office/officeart/2008/layout/VerticalCurvedList"/>
    <dgm:cxn modelId="{D3D4F637-AC34-4ED1-9B6A-22984E5606A7}" type="presParOf" srcId="{0F4241A2-488C-4A03-9C3B-1DE9D418B123}" destId="{83E069A0-066A-48E9-8722-E53D411970ED}" srcOrd="9" destOrd="0" presId="urn:microsoft.com/office/officeart/2008/layout/VerticalCurvedList"/>
    <dgm:cxn modelId="{4AB18E61-DB29-40C5-B758-637D1F1062F6}" type="presParOf" srcId="{0F4241A2-488C-4A03-9C3B-1DE9D418B123}" destId="{FB2625A2-243B-4442-81DA-7696594BE346}" srcOrd="10" destOrd="0" presId="urn:microsoft.com/office/officeart/2008/layout/VerticalCurvedList"/>
    <dgm:cxn modelId="{163F9490-6F53-47CE-BBB0-CEF940D792F2}" type="presParOf" srcId="{FB2625A2-243B-4442-81DA-7696594BE346}" destId="{535A7E2A-F1BC-4921-B80E-A0D646D719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F36C26-7F79-4858-9D4E-5737A185231D}" type="doc">
      <dgm:prSet loTypeId="urn:microsoft.com/office/officeart/2005/8/layout/matrix1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BDF6143-043A-4B66-9BE3-ED9B3E5979AC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1) отказаться от разрешительных правил допуска инвестора и закрепить уведомительный порядок с помощью информационных ресурсов Федеральной налоговой службы;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DB33A8E-7F49-434B-9E0A-699E39548BA0}" type="parTrans" cxnId="{77EE2EB3-39C2-40D6-B2C4-E20490DD315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7BEBDE-14A5-4F79-88B4-3B7EC39C8BAB}" type="sibTrans" cxnId="{77EE2EB3-39C2-40D6-B2C4-E20490DD315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984E111-3B96-4CCC-966D-1B13ED7C4CE7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2) исключить посреднические функции комиссии и управляющей компании;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3) запретить требовать с инвестора бизнес-планов, копий учредительных документов, свидетельств о регистрации ОГРН и ИНН и других рудиментов;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A0A6154-5558-45C8-A592-BF7B253813E2}" type="parTrans" cxnId="{10A35F2E-5D90-4B48-A050-2D8C920F161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0F1BB97-AEE2-4D1C-A57D-72CFF08EC0F9}" type="sibTrans" cxnId="{10A35F2E-5D90-4B48-A050-2D8C920F161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68C711-E58F-42A8-9B32-B23786B244CD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4) </a:t>
          </a:r>
          <a:r>
            <a:rPr lang="ru-RU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исключить</a:t>
          </a: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абстрактные критерии о «новизне» инвестиционного проекта;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5) плановые проверки предпринимателей могут проводиться исключительно в виде комплексных (совместных) проверок;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FC1982A-6D39-4ED7-805D-80A7BF53202E}" type="parTrans" cxnId="{53A0B531-16C5-414C-B6A9-38B249275AD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A77F88A-59A3-4E9A-B789-9594A2B33A2E}" type="sibTrans" cxnId="{53A0B531-16C5-414C-B6A9-38B249275AD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1D3C204-3AD5-4A53-879B-51CCE06B62A4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200" b="1" i="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6) закрепить гарантии кооперативных и корпоративных форм участия  общин КМНС в реализации арктических проектов (ассоциативные  соглашения, гарантии конвертации имущественных прав КМНС на права участия в хозяйственных обществах).</a:t>
          </a:r>
          <a:endParaRPr lang="ru-RU" sz="22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100C054-77F0-45EB-A526-FEC1E4B26B8E}" type="parTrans" cxnId="{1C9C582F-D1DF-4F3D-B8FE-F46266A7CDB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66B01AE-EE82-4A46-BB5B-349B503FB3D5}" type="sibTrans" cxnId="{1C9C582F-D1DF-4F3D-B8FE-F46266A7CDB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9D2B8E5-C1C4-4F21-A417-53A997DD89E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 повышении эффективности привлечения инвесторов в Арктику в рамках законопроекта </a:t>
          </a:r>
          <a:r>
            <a:rPr lang="ru-RU" sz="20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Минвостокразвития</a:t>
          </a:r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: </a:t>
          </a:r>
        </a:p>
      </dgm:t>
    </dgm:pt>
    <dgm:pt modelId="{669B22D1-4342-433F-8A46-BF2E2C602230}" type="sibTrans" cxnId="{04702944-F597-4BC0-B6D1-3F6D16BBC46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56A7901-12BF-4E90-AA06-23AE3B0B25D4}" type="parTrans" cxnId="{04702944-F597-4BC0-B6D1-3F6D16BBC46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3ADA675-FDB5-475A-809C-E32B299BB1BC}" type="pres">
      <dgm:prSet presAssocID="{93F36C26-7F79-4858-9D4E-5737A18523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16D9B8-8950-40F1-BE56-BAEC4B376942}" type="pres">
      <dgm:prSet presAssocID="{93F36C26-7F79-4858-9D4E-5737A185231D}" presName="matrix" presStyleCnt="0"/>
      <dgm:spPr/>
    </dgm:pt>
    <dgm:pt modelId="{B035EE00-A4F9-4709-B30F-C88D153C966D}" type="pres">
      <dgm:prSet presAssocID="{93F36C26-7F79-4858-9D4E-5737A185231D}" presName="tile1" presStyleLbl="node1" presStyleIdx="0" presStyleCnt="4"/>
      <dgm:spPr/>
      <dgm:t>
        <a:bodyPr/>
        <a:lstStyle/>
        <a:p>
          <a:endParaRPr lang="ru-RU"/>
        </a:p>
      </dgm:t>
    </dgm:pt>
    <dgm:pt modelId="{4363AE40-D9F4-4946-9B08-1519632DC318}" type="pres">
      <dgm:prSet presAssocID="{93F36C26-7F79-4858-9D4E-5737A18523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7939E-5F76-4062-A957-A1B31076C31F}" type="pres">
      <dgm:prSet presAssocID="{93F36C26-7F79-4858-9D4E-5737A185231D}" presName="tile2" presStyleLbl="node1" presStyleIdx="1" presStyleCnt="4"/>
      <dgm:spPr/>
      <dgm:t>
        <a:bodyPr/>
        <a:lstStyle/>
        <a:p>
          <a:endParaRPr lang="ru-RU"/>
        </a:p>
      </dgm:t>
    </dgm:pt>
    <dgm:pt modelId="{05C26E31-7DD6-48CC-8648-09D19F338D30}" type="pres">
      <dgm:prSet presAssocID="{93F36C26-7F79-4858-9D4E-5737A18523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2BB2D-F40D-4F24-8EA3-BE4814C82F96}" type="pres">
      <dgm:prSet presAssocID="{93F36C26-7F79-4858-9D4E-5737A185231D}" presName="tile3" presStyleLbl="node1" presStyleIdx="2" presStyleCnt="4"/>
      <dgm:spPr/>
      <dgm:t>
        <a:bodyPr/>
        <a:lstStyle/>
        <a:p>
          <a:endParaRPr lang="ru-RU"/>
        </a:p>
      </dgm:t>
    </dgm:pt>
    <dgm:pt modelId="{7A1C9FD6-6094-41AC-A24B-546E88E58070}" type="pres">
      <dgm:prSet presAssocID="{93F36C26-7F79-4858-9D4E-5737A18523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49F58-3124-4F2A-A0AE-08727EDA5F01}" type="pres">
      <dgm:prSet presAssocID="{93F36C26-7F79-4858-9D4E-5737A185231D}" presName="tile4" presStyleLbl="node1" presStyleIdx="3" presStyleCnt="4"/>
      <dgm:spPr/>
      <dgm:t>
        <a:bodyPr/>
        <a:lstStyle/>
        <a:p>
          <a:endParaRPr lang="ru-RU"/>
        </a:p>
      </dgm:t>
    </dgm:pt>
    <dgm:pt modelId="{FB470515-D45C-4253-B064-75C77C9BCCB0}" type="pres">
      <dgm:prSet presAssocID="{93F36C26-7F79-4858-9D4E-5737A18523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0375E-6D9F-4C33-AF83-26B41639579E}" type="pres">
      <dgm:prSet presAssocID="{93F36C26-7F79-4858-9D4E-5737A185231D}" presName="centerTile" presStyleLbl="fgShp" presStyleIdx="0" presStyleCnt="1" custScaleX="169591" custScaleY="7353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7EE2EB3-39C2-40D6-B2C4-E20490DD315C}" srcId="{89D2B8E5-C1C4-4F21-A417-53A997DD89E8}" destId="{DBDF6143-043A-4B66-9BE3-ED9B3E5979AC}" srcOrd="0" destOrd="0" parTransId="{DDB33A8E-7F49-434B-9E0A-699E39548BA0}" sibTransId="{5B7BEBDE-14A5-4F79-88B4-3B7EC39C8BAB}"/>
    <dgm:cxn modelId="{56842922-3AB4-4C24-98D0-0BA849937408}" type="presOf" srcId="{61D3C204-3AD5-4A53-879B-51CCE06B62A4}" destId="{99C49F58-3124-4F2A-A0AE-08727EDA5F01}" srcOrd="0" destOrd="0" presId="urn:microsoft.com/office/officeart/2005/8/layout/matrix1"/>
    <dgm:cxn modelId="{53A0B531-16C5-414C-B6A9-38B249275ADD}" srcId="{89D2B8E5-C1C4-4F21-A417-53A997DD89E8}" destId="{6768C711-E58F-42A8-9B32-B23786B244CD}" srcOrd="2" destOrd="0" parTransId="{3FC1982A-6D39-4ED7-805D-80A7BF53202E}" sibTransId="{7A77F88A-59A3-4E9A-B789-9594A2B33A2E}"/>
    <dgm:cxn modelId="{26230FF4-2B30-41AE-B03A-7AD5F39B662C}" type="presOf" srcId="{6768C711-E58F-42A8-9B32-B23786B244CD}" destId="{E872BB2D-F40D-4F24-8EA3-BE4814C82F96}" srcOrd="0" destOrd="0" presId="urn:microsoft.com/office/officeart/2005/8/layout/matrix1"/>
    <dgm:cxn modelId="{FEE3E988-1971-4ADB-9BD5-2B2BD9DFA0D3}" type="presOf" srcId="{93F36C26-7F79-4858-9D4E-5737A185231D}" destId="{E3ADA675-FDB5-475A-809C-E32B299BB1BC}" srcOrd="0" destOrd="0" presId="urn:microsoft.com/office/officeart/2005/8/layout/matrix1"/>
    <dgm:cxn modelId="{1C9C582F-D1DF-4F3D-B8FE-F46266A7CDB1}" srcId="{89D2B8E5-C1C4-4F21-A417-53A997DD89E8}" destId="{61D3C204-3AD5-4A53-879B-51CCE06B62A4}" srcOrd="3" destOrd="0" parTransId="{B100C054-77F0-45EB-A526-FEC1E4B26B8E}" sibTransId="{366B01AE-EE82-4A46-BB5B-349B503FB3D5}"/>
    <dgm:cxn modelId="{E3329E60-1AA2-4E57-A966-F883FFC6261F}" type="presOf" srcId="{C984E111-3B96-4CCC-966D-1B13ED7C4CE7}" destId="{05C26E31-7DD6-48CC-8648-09D19F338D30}" srcOrd="1" destOrd="0" presId="urn:microsoft.com/office/officeart/2005/8/layout/matrix1"/>
    <dgm:cxn modelId="{04702944-F597-4BC0-B6D1-3F6D16BBC46F}" srcId="{93F36C26-7F79-4858-9D4E-5737A185231D}" destId="{89D2B8E5-C1C4-4F21-A417-53A997DD89E8}" srcOrd="0" destOrd="0" parTransId="{756A7901-12BF-4E90-AA06-23AE3B0B25D4}" sibTransId="{669B22D1-4342-433F-8A46-BF2E2C602230}"/>
    <dgm:cxn modelId="{FB7F91DA-9B3D-46EF-BFD3-EFCEB29EF0A5}" type="presOf" srcId="{C984E111-3B96-4CCC-966D-1B13ED7C4CE7}" destId="{ED87939E-5F76-4062-A957-A1B31076C31F}" srcOrd="0" destOrd="0" presId="urn:microsoft.com/office/officeart/2005/8/layout/matrix1"/>
    <dgm:cxn modelId="{55418394-2F5C-4DB7-A7DF-B1E03B4DDF87}" type="presOf" srcId="{61D3C204-3AD5-4A53-879B-51CCE06B62A4}" destId="{FB470515-D45C-4253-B064-75C77C9BCCB0}" srcOrd="1" destOrd="0" presId="urn:microsoft.com/office/officeart/2005/8/layout/matrix1"/>
    <dgm:cxn modelId="{1B28B465-F10A-4395-BF50-5AAB5A3376EA}" type="presOf" srcId="{89D2B8E5-C1C4-4F21-A417-53A997DD89E8}" destId="{6E80375E-6D9F-4C33-AF83-26B41639579E}" srcOrd="0" destOrd="0" presId="urn:microsoft.com/office/officeart/2005/8/layout/matrix1"/>
    <dgm:cxn modelId="{88B62856-8B81-4962-87E1-E29CD00994D7}" type="presOf" srcId="{DBDF6143-043A-4B66-9BE3-ED9B3E5979AC}" destId="{4363AE40-D9F4-4946-9B08-1519632DC318}" srcOrd="1" destOrd="0" presId="urn:microsoft.com/office/officeart/2005/8/layout/matrix1"/>
    <dgm:cxn modelId="{10A35F2E-5D90-4B48-A050-2D8C920F1615}" srcId="{89D2B8E5-C1C4-4F21-A417-53A997DD89E8}" destId="{C984E111-3B96-4CCC-966D-1B13ED7C4CE7}" srcOrd="1" destOrd="0" parTransId="{BA0A6154-5558-45C8-A592-BF7B253813E2}" sibTransId="{C0F1BB97-AEE2-4D1C-A57D-72CFF08EC0F9}"/>
    <dgm:cxn modelId="{ED53F8CE-298E-4906-A62B-C56C2A1F65AE}" type="presOf" srcId="{6768C711-E58F-42A8-9B32-B23786B244CD}" destId="{7A1C9FD6-6094-41AC-A24B-546E88E58070}" srcOrd="1" destOrd="0" presId="urn:microsoft.com/office/officeart/2005/8/layout/matrix1"/>
    <dgm:cxn modelId="{756F08A0-0802-4BAC-ABDF-4762B541CD13}" type="presOf" srcId="{DBDF6143-043A-4B66-9BE3-ED9B3E5979AC}" destId="{B035EE00-A4F9-4709-B30F-C88D153C966D}" srcOrd="0" destOrd="0" presId="urn:microsoft.com/office/officeart/2005/8/layout/matrix1"/>
    <dgm:cxn modelId="{9D8BA1C1-25B1-4745-9476-8236E3B50892}" type="presParOf" srcId="{E3ADA675-FDB5-475A-809C-E32B299BB1BC}" destId="{A516D9B8-8950-40F1-BE56-BAEC4B376942}" srcOrd="0" destOrd="0" presId="urn:microsoft.com/office/officeart/2005/8/layout/matrix1"/>
    <dgm:cxn modelId="{D848E9A7-C404-47AA-AAAA-255EBE8915C6}" type="presParOf" srcId="{A516D9B8-8950-40F1-BE56-BAEC4B376942}" destId="{B035EE00-A4F9-4709-B30F-C88D153C966D}" srcOrd="0" destOrd="0" presId="urn:microsoft.com/office/officeart/2005/8/layout/matrix1"/>
    <dgm:cxn modelId="{3D28503C-DA97-4760-9884-1FD63357F981}" type="presParOf" srcId="{A516D9B8-8950-40F1-BE56-BAEC4B376942}" destId="{4363AE40-D9F4-4946-9B08-1519632DC318}" srcOrd="1" destOrd="0" presId="urn:microsoft.com/office/officeart/2005/8/layout/matrix1"/>
    <dgm:cxn modelId="{23013C53-7342-43D4-A5B2-1D61CDCFA18A}" type="presParOf" srcId="{A516D9B8-8950-40F1-BE56-BAEC4B376942}" destId="{ED87939E-5F76-4062-A957-A1B31076C31F}" srcOrd="2" destOrd="0" presId="urn:microsoft.com/office/officeart/2005/8/layout/matrix1"/>
    <dgm:cxn modelId="{FFF44B14-0FFF-4953-B9EE-B4F55810E16F}" type="presParOf" srcId="{A516D9B8-8950-40F1-BE56-BAEC4B376942}" destId="{05C26E31-7DD6-48CC-8648-09D19F338D30}" srcOrd="3" destOrd="0" presId="urn:microsoft.com/office/officeart/2005/8/layout/matrix1"/>
    <dgm:cxn modelId="{2C3AEDCE-D67C-4E81-8349-A983CCCE43CF}" type="presParOf" srcId="{A516D9B8-8950-40F1-BE56-BAEC4B376942}" destId="{E872BB2D-F40D-4F24-8EA3-BE4814C82F96}" srcOrd="4" destOrd="0" presId="urn:microsoft.com/office/officeart/2005/8/layout/matrix1"/>
    <dgm:cxn modelId="{A4F92D86-2CAA-4FB5-A9D9-FE28D584149D}" type="presParOf" srcId="{A516D9B8-8950-40F1-BE56-BAEC4B376942}" destId="{7A1C9FD6-6094-41AC-A24B-546E88E58070}" srcOrd="5" destOrd="0" presId="urn:microsoft.com/office/officeart/2005/8/layout/matrix1"/>
    <dgm:cxn modelId="{547388B0-40F4-4E72-87BC-FA2472BD56CF}" type="presParOf" srcId="{A516D9B8-8950-40F1-BE56-BAEC4B376942}" destId="{99C49F58-3124-4F2A-A0AE-08727EDA5F01}" srcOrd="6" destOrd="0" presId="urn:microsoft.com/office/officeart/2005/8/layout/matrix1"/>
    <dgm:cxn modelId="{524C3168-14E8-4724-8F02-19AA1811DEAD}" type="presParOf" srcId="{A516D9B8-8950-40F1-BE56-BAEC4B376942}" destId="{FB470515-D45C-4253-B064-75C77C9BCCB0}" srcOrd="7" destOrd="0" presId="urn:microsoft.com/office/officeart/2005/8/layout/matrix1"/>
    <dgm:cxn modelId="{8F19B575-A0FB-499C-B129-9B7A6A17E43E}" type="presParOf" srcId="{E3ADA675-FDB5-475A-809C-E32B299BB1BC}" destId="{6E80375E-6D9F-4C33-AF83-26B41639579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01209-ABE2-4B4C-8F86-F2B0866C3E0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60250D1-D4C1-4817-AB85-9903C354F3D8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формирование механизмов более тесного сотрудничества  государств</a:t>
          </a:r>
          <a:endParaRPr lang="ru-RU" sz="2400" dirty="0" smtClean="0"/>
        </a:p>
        <a:p>
          <a:pPr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8A7FD82F-52EF-473E-8667-E4C9971BC2FC}" type="parTrans" cxnId="{89F1037E-32F0-4DC2-AF0B-42245066F6AD}">
      <dgm:prSet/>
      <dgm:spPr/>
      <dgm:t>
        <a:bodyPr/>
        <a:lstStyle/>
        <a:p>
          <a:endParaRPr lang="ru-RU" sz="1700"/>
        </a:p>
      </dgm:t>
    </dgm:pt>
    <dgm:pt modelId="{92F58626-00A4-44F3-BE41-5A45F663379E}" type="sibTrans" cxnId="{89F1037E-32F0-4DC2-AF0B-42245066F6AD}">
      <dgm:prSet/>
      <dgm:spPr/>
      <dgm:t>
        <a:bodyPr/>
        <a:lstStyle/>
        <a:p>
          <a:endParaRPr lang="ru-RU" sz="1700"/>
        </a:p>
      </dgm:t>
    </dgm:pt>
    <dgm:pt modelId="{8945C857-BD6A-48FE-9A7A-386A287B9150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формирование процедур, связанных с выстраиванием единого плана работы Арктического Совета</a:t>
          </a:r>
          <a:endParaRPr lang="ru-RU" sz="2400" dirty="0" smtClean="0"/>
        </a:p>
        <a:p>
          <a:pPr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7DB895AD-CCBF-4ADD-B137-B880D7229FBC}" type="parTrans" cxnId="{2706FBC8-5EB5-4A79-B63C-07AEA6915DFD}">
      <dgm:prSet/>
      <dgm:spPr/>
      <dgm:t>
        <a:bodyPr/>
        <a:lstStyle/>
        <a:p>
          <a:endParaRPr lang="ru-RU" sz="1700"/>
        </a:p>
      </dgm:t>
    </dgm:pt>
    <dgm:pt modelId="{252474EA-4821-4AE5-A448-16CD588E9A16}" type="sibTrans" cxnId="{2706FBC8-5EB5-4A79-B63C-07AEA6915DFD}">
      <dgm:prSet/>
      <dgm:spPr/>
      <dgm:t>
        <a:bodyPr/>
        <a:lstStyle/>
        <a:p>
          <a:endParaRPr lang="ru-RU" sz="1700"/>
        </a:p>
      </dgm:t>
    </dgm:pt>
    <dgm:pt modelId="{F583C77D-E60D-42DE-8F6A-AE3A649B5ECF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приверженность принципу устойчивого развития (арктическая морская среда, решения в области климата и зеленой энергетики, население и общины Арктики, укрепление Арктического Совета), освещение проблемы загрязнения арктической морской среды пластиком.</a:t>
          </a:r>
          <a:endParaRPr lang="ru-RU" sz="2400" dirty="0" smtClean="0"/>
        </a:p>
        <a:p>
          <a:pPr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C93B23FD-475C-444F-86A3-DA5F5E5F9597}" type="parTrans" cxnId="{AAEF3365-5953-4E53-9019-9B6A29B768B3}">
      <dgm:prSet/>
      <dgm:spPr/>
      <dgm:t>
        <a:bodyPr/>
        <a:lstStyle/>
        <a:p>
          <a:endParaRPr lang="ru-RU" sz="1700"/>
        </a:p>
      </dgm:t>
    </dgm:pt>
    <dgm:pt modelId="{6223DB00-E9F1-4B4D-BF84-7E8F346268C1}" type="sibTrans" cxnId="{AAEF3365-5953-4E53-9019-9B6A29B768B3}">
      <dgm:prSet/>
      <dgm:spPr/>
      <dgm:t>
        <a:bodyPr/>
        <a:lstStyle/>
        <a:p>
          <a:endParaRPr lang="ru-RU" sz="1700"/>
        </a:p>
      </dgm:t>
    </dgm:pt>
    <dgm:pt modelId="{A51AD0B1-F6FF-44E8-8EF8-6C722EA22CC4}" type="pres">
      <dgm:prSet presAssocID="{42601209-ABE2-4B4C-8F86-F2B0866C3E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E6C36D-A956-4ED6-88E3-4E5553A1CF67}" type="pres">
      <dgm:prSet presAssocID="{160250D1-D4C1-4817-AB85-9903C354F3D8}" presName="parentLin" presStyleCnt="0"/>
      <dgm:spPr/>
    </dgm:pt>
    <dgm:pt modelId="{43A39E43-4485-48B9-A89B-4D1D82E7CDAA}" type="pres">
      <dgm:prSet presAssocID="{160250D1-D4C1-4817-AB85-9903C354F3D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0DDE6F2-9E07-47B0-A4B1-77B2167232F1}" type="pres">
      <dgm:prSet presAssocID="{160250D1-D4C1-4817-AB85-9903C354F3D8}" presName="parentText" presStyleLbl="node1" presStyleIdx="0" presStyleCnt="3" custScaleX="13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50A4D-30DA-4EB1-B014-92F12A36611A}" type="pres">
      <dgm:prSet presAssocID="{160250D1-D4C1-4817-AB85-9903C354F3D8}" presName="negativeSpace" presStyleCnt="0"/>
      <dgm:spPr/>
    </dgm:pt>
    <dgm:pt modelId="{9805A7FA-609E-48FF-8687-FE7DA0CCAEC8}" type="pres">
      <dgm:prSet presAssocID="{160250D1-D4C1-4817-AB85-9903C354F3D8}" presName="childText" presStyleLbl="conFgAcc1" presStyleIdx="0" presStyleCnt="3">
        <dgm:presLayoutVars>
          <dgm:bulletEnabled val="1"/>
        </dgm:presLayoutVars>
      </dgm:prSet>
      <dgm:spPr>
        <a:solidFill>
          <a:srgbClr val="82FFFF">
            <a:alpha val="23137"/>
          </a:srgbClr>
        </a:solidFill>
      </dgm:spPr>
    </dgm:pt>
    <dgm:pt modelId="{F0145CB6-E9A1-4100-89C0-4325DCF7A10F}" type="pres">
      <dgm:prSet presAssocID="{92F58626-00A4-44F3-BE41-5A45F663379E}" presName="spaceBetweenRectangles" presStyleCnt="0"/>
      <dgm:spPr/>
    </dgm:pt>
    <dgm:pt modelId="{41B3C528-5E3A-4372-80FA-3CBD8074C317}" type="pres">
      <dgm:prSet presAssocID="{8945C857-BD6A-48FE-9A7A-386A287B9150}" presName="parentLin" presStyleCnt="0"/>
      <dgm:spPr/>
    </dgm:pt>
    <dgm:pt modelId="{4EC56AD1-E0D8-4D02-B47E-04BE31A92539}" type="pres">
      <dgm:prSet presAssocID="{8945C857-BD6A-48FE-9A7A-386A287B915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9DD1D43-D656-4913-9626-F11B9D5459CB}" type="pres">
      <dgm:prSet presAssocID="{8945C857-BD6A-48FE-9A7A-386A287B9150}" presName="parentText" presStyleLbl="node1" presStyleIdx="1" presStyleCnt="3" custScaleX="1380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2BB41-E3A8-4164-B964-B218DB5DE3A7}" type="pres">
      <dgm:prSet presAssocID="{8945C857-BD6A-48FE-9A7A-386A287B9150}" presName="negativeSpace" presStyleCnt="0"/>
      <dgm:spPr/>
    </dgm:pt>
    <dgm:pt modelId="{4962965A-EFE8-44BA-ADE8-E04B435A2267}" type="pres">
      <dgm:prSet presAssocID="{8945C857-BD6A-48FE-9A7A-386A287B9150}" presName="childText" presStyleLbl="conFgAcc1" presStyleIdx="1" presStyleCnt="3">
        <dgm:presLayoutVars>
          <dgm:bulletEnabled val="1"/>
        </dgm:presLayoutVars>
      </dgm:prSet>
      <dgm:spPr>
        <a:solidFill>
          <a:srgbClr val="82FFFF">
            <a:alpha val="23137"/>
          </a:srgbClr>
        </a:solidFill>
      </dgm:spPr>
    </dgm:pt>
    <dgm:pt modelId="{DFC130B5-685A-4B1E-B844-E4FE288B24B6}" type="pres">
      <dgm:prSet presAssocID="{252474EA-4821-4AE5-A448-16CD588E9A16}" presName="spaceBetweenRectangles" presStyleCnt="0"/>
      <dgm:spPr/>
    </dgm:pt>
    <dgm:pt modelId="{D6A34444-AB8A-4425-AD44-89286EB5C97D}" type="pres">
      <dgm:prSet presAssocID="{F583C77D-E60D-42DE-8F6A-AE3A649B5ECF}" presName="parentLin" presStyleCnt="0"/>
      <dgm:spPr/>
    </dgm:pt>
    <dgm:pt modelId="{8EFF2847-E6B2-46E5-9764-18878033A5C1}" type="pres">
      <dgm:prSet presAssocID="{F583C77D-E60D-42DE-8F6A-AE3A649B5EC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9F38B1A-20BF-49C1-901D-92E8CFC5E311}" type="pres">
      <dgm:prSet presAssocID="{F583C77D-E60D-42DE-8F6A-AE3A649B5ECF}" presName="parentText" presStyleLbl="node1" presStyleIdx="2" presStyleCnt="3" custScaleX="137740" custScaleY="223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DC330-7041-4BA1-96EE-6439D6189FDE}" type="pres">
      <dgm:prSet presAssocID="{F583C77D-E60D-42DE-8F6A-AE3A649B5ECF}" presName="negativeSpace" presStyleCnt="0"/>
      <dgm:spPr/>
    </dgm:pt>
    <dgm:pt modelId="{A8188F11-3C4C-4B12-B18B-93F3EDC725ED}" type="pres">
      <dgm:prSet presAssocID="{F583C77D-E60D-42DE-8F6A-AE3A649B5ECF}" presName="childText" presStyleLbl="conFgAcc1" presStyleIdx="2" presStyleCnt="3">
        <dgm:presLayoutVars>
          <dgm:bulletEnabled val="1"/>
        </dgm:presLayoutVars>
      </dgm:prSet>
      <dgm:spPr>
        <a:solidFill>
          <a:srgbClr val="82FFFF">
            <a:alpha val="23137"/>
          </a:srgbClr>
        </a:solidFill>
      </dgm:spPr>
    </dgm:pt>
  </dgm:ptLst>
  <dgm:cxnLst>
    <dgm:cxn modelId="{FF1377B7-C5FE-450C-8C8B-F5DBE8501B3B}" type="presOf" srcId="{F583C77D-E60D-42DE-8F6A-AE3A649B5ECF}" destId="{8EFF2847-E6B2-46E5-9764-18878033A5C1}" srcOrd="0" destOrd="0" presId="urn:microsoft.com/office/officeart/2005/8/layout/list1"/>
    <dgm:cxn modelId="{EE4D805D-1F2F-4EDE-B0AA-0B0D28AF41B0}" type="presOf" srcId="{160250D1-D4C1-4817-AB85-9903C354F3D8}" destId="{10DDE6F2-9E07-47B0-A4B1-77B2167232F1}" srcOrd="1" destOrd="0" presId="urn:microsoft.com/office/officeart/2005/8/layout/list1"/>
    <dgm:cxn modelId="{2706FBC8-5EB5-4A79-B63C-07AEA6915DFD}" srcId="{42601209-ABE2-4B4C-8F86-F2B0866C3E0A}" destId="{8945C857-BD6A-48FE-9A7A-386A287B9150}" srcOrd="1" destOrd="0" parTransId="{7DB895AD-CCBF-4ADD-B137-B880D7229FBC}" sibTransId="{252474EA-4821-4AE5-A448-16CD588E9A16}"/>
    <dgm:cxn modelId="{1DC47277-0213-4115-BAF6-B88AE093BA07}" type="presOf" srcId="{160250D1-D4C1-4817-AB85-9903C354F3D8}" destId="{43A39E43-4485-48B9-A89B-4D1D82E7CDAA}" srcOrd="0" destOrd="0" presId="urn:microsoft.com/office/officeart/2005/8/layout/list1"/>
    <dgm:cxn modelId="{AAEF3365-5953-4E53-9019-9B6A29B768B3}" srcId="{42601209-ABE2-4B4C-8F86-F2B0866C3E0A}" destId="{F583C77D-E60D-42DE-8F6A-AE3A649B5ECF}" srcOrd="2" destOrd="0" parTransId="{C93B23FD-475C-444F-86A3-DA5F5E5F9597}" sibTransId="{6223DB00-E9F1-4B4D-BF84-7E8F346268C1}"/>
    <dgm:cxn modelId="{89F1037E-32F0-4DC2-AF0B-42245066F6AD}" srcId="{42601209-ABE2-4B4C-8F86-F2B0866C3E0A}" destId="{160250D1-D4C1-4817-AB85-9903C354F3D8}" srcOrd="0" destOrd="0" parTransId="{8A7FD82F-52EF-473E-8667-E4C9971BC2FC}" sibTransId="{92F58626-00A4-44F3-BE41-5A45F663379E}"/>
    <dgm:cxn modelId="{8B27A7FA-C312-4CAE-98B5-F25199292D94}" type="presOf" srcId="{8945C857-BD6A-48FE-9A7A-386A287B9150}" destId="{4EC56AD1-E0D8-4D02-B47E-04BE31A92539}" srcOrd="0" destOrd="0" presId="urn:microsoft.com/office/officeart/2005/8/layout/list1"/>
    <dgm:cxn modelId="{851F32AC-EF7E-42DD-B010-AB5D3B941D27}" type="presOf" srcId="{42601209-ABE2-4B4C-8F86-F2B0866C3E0A}" destId="{A51AD0B1-F6FF-44E8-8EF8-6C722EA22CC4}" srcOrd="0" destOrd="0" presId="urn:microsoft.com/office/officeart/2005/8/layout/list1"/>
    <dgm:cxn modelId="{AC7804FF-4FB9-4766-AF58-EE9296745F81}" type="presOf" srcId="{8945C857-BD6A-48FE-9A7A-386A287B9150}" destId="{79DD1D43-D656-4913-9626-F11B9D5459CB}" srcOrd="1" destOrd="0" presId="urn:microsoft.com/office/officeart/2005/8/layout/list1"/>
    <dgm:cxn modelId="{29BCDC65-32A3-4A6E-A7AF-77DCB31C0898}" type="presOf" srcId="{F583C77D-E60D-42DE-8F6A-AE3A649B5ECF}" destId="{A9F38B1A-20BF-49C1-901D-92E8CFC5E311}" srcOrd="1" destOrd="0" presId="urn:microsoft.com/office/officeart/2005/8/layout/list1"/>
    <dgm:cxn modelId="{B8EB840A-CFEC-4D9E-948D-807CE0B1AA23}" type="presParOf" srcId="{A51AD0B1-F6FF-44E8-8EF8-6C722EA22CC4}" destId="{22E6C36D-A956-4ED6-88E3-4E5553A1CF67}" srcOrd="0" destOrd="0" presId="urn:microsoft.com/office/officeart/2005/8/layout/list1"/>
    <dgm:cxn modelId="{808D0D5A-FAA5-4A5E-BF69-8B9E49F725FE}" type="presParOf" srcId="{22E6C36D-A956-4ED6-88E3-4E5553A1CF67}" destId="{43A39E43-4485-48B9-A89B-4D1D82E7CDAA}" srcOrd="0" destOrd="0" presId="urn:microsoft.com/office/officeart/2005/8/layout/list1"/>
    <dgm:cxn modelId="{9FDED4F8-B48C-42AF-B8FD-A1A9C4353D9A}" type="presParOf" srcId="{22E6C36D-A956-4ED6-88E3-4E5553A1CF67}" destId="{10DDE6F2-9E07-47B0-A4B1-77B2167232F1}" srcOrd="1" destOrd="0" presId="urn:microsoft.com/office/officeart/2005/8/layout/list1"/>
    <dgm:cxn modelId="{7F8C21E9-DEA1-4F5A-8FEF-6EA5401D8E5A}" type="presParOf" srcId="{A51AD0B1-F6FF-44E8-8EF8-6C722EA22CC4}" destId="{49A50A4D-30DA-4EB1-B014-92F12A36611A}" srcOrd="1" destOrd="0" presId="urn:microsoft.com/office/officeart/2005/8/layout/list1"/>
    <dgm:cxn modelId="{8E2C3DC1-72E3-495C-A2AA-117E79F533B6}" type="presParOf" srcId="{A51AD0B1-F6FF-44E8-8EF8-6C722EA22CC4}" destId="{9805A7FA-609E-48FF-8687-FE7DA0CCAEC8}" srcOrd="2" destOrd="0" presId="urn:microsoft.com/office/officeart/2005/8/layout/list1"/>
    <dgm:cxn modelId="{DFC1BA58-840F-4523-9C6E-110B84C69C22}" type="presParOf" srcId="{A51AD0B1-F6FF-44E8-8EF8-6C722EA22CC4}" destId="{F0145CB6-E9A1-4100-89C0-4325DCF7A10F}" srcOrd="3" destOrd="0" presId="urn:microsoft.com/office/officeart/2005/8/layout/list1"/>
    <dgm:cxn modelId="{641106CD-13F4-4133-AF20-2AE18EFA62D5}" type="presParOf" srcId="{A51AD0B1-F6FF-44E8-8EF8-6C722EA22CC4}" destId="{41B3C528-5E3A-4372-80FA-3CBD8074C317}" srcOrd="4" destOrd="0" presId="urn:microsoft.com/office/officeart/2005/8/layout/list1"/>
    <dgm:cxn modelId="{D690910D-9560-489E-9648-145C4EF88F79}" type="presParOf" srcId="{41B3C528-5E3A-4372-80FA-3CBD8074C317}" destId="{4EC56AD1-E0D8-4D02-B47E-04BE31A92539}" srcOrd="0" destOrd="0" presId="urn:microsoft.com/office/officeart/2005/8/layout/list1"/>
    <dgm:cxn modelId="{9F85F0C0-5E0B-4D23-8935-5E90BC0CED12}" type="presParOf" srcId="{41B3C528-5E3A-4372-80FA-3CBD8074C317}" destId="{79DD1D43-D656-4913-9626-F11B9D5459CB}" srcOrd="1" destOrd="0" presId="urn:microsoft.com/office/officeart/2005/8/layout/list1"/>
    <dgm:cxn modelId="{329AD4AF-CC32-479B-95B8-514BFCA496E1}" type="presParOf" srcId="{A51AD0B1-F6FF-44E8-8EF8-6C722EA22CC4}" destId="{95D2BB41-E3A8-4164-B964-B218DB5DE3A7}" srcOrd="5" destOrd="0" presId="urn:microsoft.com/office/officeart/2005/8/layout/list1"/>
    <dgm:cxn modelId="{91D44352-5684-4C10-8AD3-FE0EB0F86F88}" type="presParOf" srcId="{A51AD0B1-F6FF-44E8-8EF8-6C722EA22CC4}" destId="{4962965A-EFE8-44BA-ADE8-E04B435A2267}" srcOrd="6" destOrd="0" presId="urn:microsoft.com/office/officeart/2005/8/layout/list1"/>
    <dgm:cxn modelId="{192C3301-64E4-41C1-ACB8-9F6B135FC576}" type="presParOf" srcId="{A51AD0B1-F6FF-44E8-8EF8-6C722EA22CC4}" destId="{DFC130B5-685A-4B1E-B844-E4FE288B24B6}" srcOrd="7" destOrd="0" presId="urn:microsoft.com/office/officeart/2005/8/layout/list1"/>
    <dgm:cxn modelId="{7FCE64F4-F6EC-40AA-9901-377A6074E285}" type="presParOf" srcId="{A51AD0B1-F6FF-44E8-8EF8-6C722EA22CC4}" destId="{D6A34444-AB8A-4425-AD44-89286EB5C97D}" srcOrd="8" destOrd="0" presId="urn:microsoft.com/office/officeart/2005/8/layout/list1"/>
    <dgm:cxn modelId="{6348D363-DE7D-406C-8509-0B6DF7EA9B88}" type="presParOf" srcId="{D6A34444-AB8A-4425-AD44-89286EB5C97D}" destId="{8EFF2847-E6B2-46E5-9764-18878033A5C1}" srcOrd="0" destOrd="0" presId="urn:microsoft.com/office/officeart/2005/8/layout/list1"/>
    <dgm:cxn modelId="{B737FF44-3F0C-4E56-A461-93701A7AC7C0}" type="presParOf" srcId="{D6A34444-AB8A-4425-AD44-89286EB5C97D}" destId="{A9F38B1A-20BF-49C1-901D-92E8CFC5E311}" srcOrd="1" destOrd="0" presId="urn:microsoft.com/office/officeart/2005/8/layout/list1"/>
    <dgm:cxn modelId="{0D698A68-6C2B-43B3-8BD0-1A8315660C16}" type="presParOf" srcId="{A51AD0B1-F6FF-44E8-8EF8-6C722EA22CC4}" destId="{FF2DC330-7041-4BA1-96EE-6439D6189FDE}" srcOrd="9" destOrd="0" presId="urn:microsoft.com/office/officeart/2005/8/layout/list1"/>
    <dgm:cxn modelId="{67B55FED-BD54-4676-BB23-9B8B696DCCEB}" type="presParOf" srcId="{A51AD0B1-F6FF-44E8-8EF8-6C722EA22CC4}" destId="{A8188F11-3C4C-4B12-B18B-93F3EDC725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E49351-8ABA-4CCA-B781-9427618AA065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077DE0C-28C8-4116-8B2D-D5A381FE1A85}">
      <dgm:prSet phldrT="[Текст]"/>
      <dgm:spPr/>
      <dgm:t>
        <a:bodyPr/>
        <a:lstStyle/>
        <a:p>
          <a:pPr algn="ctr"/>
          <a:r>
            <a:rPr lang="ru-RU" dirty="0" smtClean="0"/>
            <a:t>Национальная стратегия США </a:t>
          </a:r>
          <a:endParaRPr lang="ru-RU" dirty="0"/>
        </a:p>
      </dgm:t>
    </dgm:pt>
    <dgm:pt modelId="{73C70B7D-4C9A-449A-A7B9-4DCAE36D598B}" type="parTrans" cxnId="{006534F6-DF89-4853-A250-36533501CCD1}">
      <dgm:prSet/>
      <dgm:spPr/>
      <dgm:t>
        <a:bodyPr/>
        <a:lstStyle/>
        <a:p>
          <a:pPr algn="ctr"/>
          <a:endParaRPr lang="ru-RU"/>
        </a:p>
      </dgm:t>
    </dgm:pt>
    <dgm:pt modelId="{F31C69FB-57C2-4A27-812A-5C885FA15394}" type="sibTrans" cxnId="{006534F6-DF89-4853-A250-36533501CCD1}">
      <dgm:prSet/>
      <dgm:spPr/>
      <dgm:t>
        <a:bodyPr/>
        <a:lstStyle/>
        <a:p>
          <a:pPr algn="ctr"/>
          <a:endParaRPr lang="ru-RU"/>
        </a:p>
      </dgm:t>
    </dgm:pt>
    <dgm:pt modelId="{392CD865-6A3E-4AB1-9C51-F9C532378A0F}">
      <dgm:prSet phldrT="[Текст]"/>
      <dgm:spPr/>
      <dgm:t>
        <a:bodyPr/>
        <a:lstStyle/>
        <a:p>
          <a:pPr algn="ctr"/>
          <a:r>
            <a:rPr lang="ru-RU" dirty="0" smtClean="0"/>
            <a:t>милитаризации Арктики;</a:t>
          </a:r>
          <a:endParaRPr lang="ru-RU" dirty="0"/>
        </a:p>
      </dgm:t>
    </dgm:pt>
    <dgm:pt modelId="{4E30407D-6FCA-4FEB-A3D6-18EC0B41DC19}" type="parTrans" cxnId="{45E7609A-2B85-429B-BA8C-F137C823F8FC}">
      <dgm:prSet/>
      <dgm:spPr/>
      <dgm:t>
        <a:bodyPr/>
        <a:lstStyle/>
        <a:p>
          <a:pPr algn="ctr"/>
          <a:endParaRPr lang="ru-RU"/>
        </a:p>
      </dgm:t>
    </dgm:pt>
    <dgm:pt modelId="{D285CD1C-C073-4989-AA72-F3E103D81DB4}" type="sibTrans" cxnId="{45E7609A-2B85-429B-BA8C-F137C823F8FC}">
      <dgm:prSet/>
      <dgm:spPr/>
      <dgm:t>
        <a:bodyPr/>
        <a:lstStyle/>
        <a:p>
          <a:pPr algn="ctr"/>
          <a:endParaRPr lang="ru-RU"/>
        </a:p>
      </dgm:t>
    </dgm:pt>
    <dgm:pt modelId="{6B5811E7-51E8-4257-9AA0-25E7F1776C07}">
      <dgm:prSet phldrT="[Текст]"/>
      <dgm:spPr/>
      <dgm:t>
        <a:bodyPr/>
        <a:lstStyle/>
        <a:p>
          <a:pPr algn="ctr"/>
          <a:r>
            <a:rPr lang="ru-RU" dirty="0" smtClean="0"/>
            <a:t>закрепление лидерских позиций в освоении региона.</a:t>
          </a:r>
          <a:endParaRPr lang="ru-RU" dirty="0"/>
        </a:p>
      </dgm:t>
    </dgm:pt>
    <dgm:pt modelId="{29AD9E58-17E5-4CCF-BF80-E274517C95AA}" type="parTrans" cxnId="{CF4432DD-05D5-4D6F-8508-FCD8782EACCF}">
      <dgm:prSet/>
      <dgm:spPr/>
      <dgm:t>
        <a:bodyPr/>
        <a:lstStyle/>
        <a:p>
          <a:pPr algn="ctr"/>
          <a:endParaRPr lang="ru-RU"/>
        </a:p>
      </dgm:t>
    </dgm:pt>
    <dgm:pt modelId="{37BF9D28-CDBD-4A96-9147-AFB0AC103D19}" type="sibTrans" cxnId="{CF4432DD-05D5-4D6F-8508-FCD8782EACCF}">
      <dgm:prSet/>
      <dgm:spPr/>
      <dgm:t>
        <a:bodyPr/>
        <a:lstStyle/>
        <a:p>
          <a:pPr algn="ctr"/>
          <a:endParaRPr lang="ru-RU"/>
        </a:p>
      </dgm:t>
    </dgm:pt>
    <dgm:pt modelId="{42548B34-5015-48F4-984A-BD544CDDA418}">
      <dgm:prSet phldrT="[Текст]"/>
      <dgm:spPr/>
      <dgm:t>
        <a:bodyPr/>
        <a:lstStyle/>
        <a:p>
          <a:pPr algn="ctr"/>
          <a:r>
            <a:rPr lang="ru-RU" dirty="0" smtClean="0"/>
            <a:t>Страны ЕС</a:t>
          </a:r>
          <a:endParaRPr lang="ru-RU" dirty="0"/>
        </a:p>
      </dgm:t>
    </dgm:pt>
    <dgm:pt modelId="{275EB638-B9E9-4762-825A-1972544488DE}" type="parTrans" cxnId="{31AC312A-42E5-4C85-9EB0-D96B7A21593E}">
      <dgm:prSet/>
      <dgm:spPr/>
      <dgm:t>
        <a:bodyPr/>
        <a:lstStyle/>
        <a:p>
          <a:pPr algn="ctr"/>
          <a:endParaRPr lang="ru-RU"/>
        </a:p>
      </dgm:t>
    </dgm:pt>
    <dgm:pt modelId="{640FA2AB-1E7F-4119-A848-5B158F32F343}" type="sibTrans" cxnId="{31AC312A-42E5-4C85-9EB0-D96B7A21593E}">
      <dgm:prSet/>
      <dgm:spPr/>
      <dgm:t>
        <a:bodyPr/>
        <a:lstStyle/>
        <a:p>
          <a:pPr algn="ctr"/>
          <a:endParaRPr lang="ru-RU"/>
        </a:p>
      </dgm:t>
    </dgm:pt>
    <dgm:pt modelId="{8F18AFAD-C109-4DA3-A813-579AE4C1C8C2}">
      <dgm:prSet phldrT="[Текст]"/>
      <dgm:spPr/>
      <dgm:t>
        <a:bodyPr/>
        <a:lstStyle/>
        <a:p>
          <a:pPr algn="ctr"/>
          <a:r>
            <a:rPr lang="ru-RU" dirty="0" smtClean="0"/>
            <a:t>активизация вопросов коренных народов;</a:t>
          </a:r>
          <a:endParaRPr lang="ru-RU" dirty="0"/>
        </a:p>
      </dgm:t>
    </dgm:pt>
    <dgm:pt modelId="{468E7EA2-4646-40C5-9EAE-349DC073CA58}" type="parTrans" cxnId="{BC69DED4-874E-4233-9E9A-26A2F5685AAD}">
      <dgm:prSet/>
      <dgm:spPr/>
      <dgm:t>
        <a:bodyPr/>
        <a:lstStyle/>
        <a:p>
          <a:pPr algn="ctr"/>
          <a:endParaRPr lang="ru-RU"/>
        </a:p>
      </dgm:t>
    </dgm:pt>
    <dgm:pt modelId="{AB8E591E-07DD-4AC8-9F7E-3AD509811841}" type="sibTrans" cxnId="{BC69DED4-874E-4233-9E9A-26A2F5685AAD}">
      <dgm:prSet/>
      <dgm:spPr/>
      <dgm:t>
        <a:bodyPr/>
        <a:lstStyle/>
        <a:p>
          <a:pPr algn="ctr"/>
          <a:endParaRPr lang="ru-RU"/>
        </a:p>
      </dgm:t>
    </dgm:pt>
    <dgm:pt modelId="{ADEA0051-F1D2-4E25-8829-F88F85991EF9}">
      <dgm:prSet phldrT="[Текст]"/>
      <dgm:spPr/>
      <dgm:t>
        <a:bodyPr/>
        <a:lstStyle/>
        <a:p>
          <a:pPr algn="ctr"/>
          <a:r>
            <a:rPr lang="ru-RU" dirty="0" smtClean="0"/>
            <a:t>содействие занятости с учетом специфических условий Арктики;</a:t>
          </a:r>
          <a:endParaRPr lang="ru-RU" dirty="0"/>
        </a:p>
      </dgm:t>
    </dgm:pt>
    <dgm:pt modelId="{41EE69C7-CC11-455C-A05C-A72ADBEEC59B}" type="parTrans" cxnId="{9926C9B8-6935-4194-A578-6007499F9A68}">
      <dgm:prSet/>
      <dgm:spPr/>
      <dgm:t>
        <a:bodyPr/>
        <a:lstStyle/>
        <a:p>
          <a:pPr algn="ctr"/>
          <a:endParaRPr lang="ru-RU"/>
        </a:p>
      </dgm:t>
    </dgm:pt>
    <dgm:pt modelId="{410C3539-4F38-4328-94B1-1FF79F8C34F5}" type="sibTrans" cxnId="{9926C9B8-6935-4194-A578-6007499F9A68}">
      <dgm:prSet/>
      <dgm:spPr/>
      <dgm:t>
        <a:bodyPr/>
        <a:lstStyle/>
        <a:p>
          <a:pPr algn="ctr"/>
          <a:endParaRPr lang="ru-RU"/>
        </a:p>
      </dgm:t>
    </dgm:pt>
    <dgm:pt modelId="{BA02D564-5B5E-40B0-986C-E0BC355D77A3}">
      <dgm:prSet phldrT="[Текст]"/>
      <dgm:spPr/>
      <dgm:t>
        <a:bodyPr/>
        <a:lstStyle/>
        <a:p>
          <a:pPr algn="ctr"/>
          <a:r>
            <a:rPr lang="ru-RU" dirty="0" smtClean="0"/>
            <a:t>Российская Федерация</a:t>
          </a:r>
          <a:endParaRPr lang="ru-RU" dirty="0"/>
        </a:p>
      </dgm:t>
    </dgm:pt>
    <dgm:pt modelId="{9359B84C-F2A2-49FA-9C5D-C36A7FA3818E}" type="parTrans" cxnId="{F2384D21-7897-4CCC-B33C-EBFBC2F18AF4}">
      <dgm:prSet/>
      <dgm:spPr/>
      <dgm:t>
        <a:bodyPr/>
        <a:lstStyle/>
        <a:p>
          <a:pPr algn="ctr"/>
          <a:endParaRPr lang="ru-RU"/>
        </a:p>
      </dgm:t>
    </dgm:pt>
    <dgm:pt modelId="{5857D9F2-9EBD-4679-BAF4-D7D25C344BAA}" type="sibTrans" cxnId="{F2384D21-7897-4CCC-B33C-EBFBC2F18AF4}">
      <dgm:prSet/>
      <dgm:spPr/>
      <dgm:t>
        <a:bodyPr/>
        <a:lstStyle/>
        <a:p>
          <a:pPr algn="ctr"/>
          <a:endParaRPr lang="ru-RU"/>
        </a:p>
      </dgm:t>
    </dgm:pt>
    <dgm:pt modelId="{E0941C70-9C0D-4CC1-8472-5240F8E109CD}">
      <dgm:prSet phldrT="[Текст]"/>
      <dgm:spPr/>
      <dgm:t>
        <a:bodyPr/>
        <a:lstStyle/>
        <a:p>
          <a:pPr algn="ctr"/>
          <a:r>
            <a:rPr lang="ru-RU" dirty="0" err="1" smtClean="0"/>
            <a:t>институализация</a:t>
          </a:r>
          <a:r>
            <a:rPr lang="ru-RU" dirty="0" smtClean="0"/>
            <a:t> государственного управления в северных широтах;</a:t>
          </a:r>
          <a:endParaRPr lang="ru-RU" dirty="0"/>
        </a:p>
      </dgm:t>
    </dgm:pt>
    <dgm:pt modelId="{E9825A0E-047C-4E0C-8F79-1EBF3DD2B589}" type="parTrans" cxnId="{96BBDCE0-39A0-4056-9C9B-58AE2CEDD1D1}">
      <dgm:prSet/>
      <dgm:spPr/>
      <dgm:t>
        <a:bodyPr/>
        <a:lstStyle/>
        <a:p>
          <a:pPr algn="ctr"/>
          <a:endParaRPr lang="ru-RU"/>
        </a:p>
      </dgm:t>
    </dgm:pt>
    <dgm:pt modelId="{E76F469E-3A9E-4FF4-9460-4079E7883406}" type="sibTrans" cxnId="{96BBDCE0-39A0-4056-9C9B-58AE2CEDD1D1}">
      <dgm:prSet/>
      <dgm:spPr/>
      <dgm:t>
        <a:bodyPr/>
        <a:lstStyle/>
        <a:p>
          <a:pPr algn="ctr"/>
          <a:endParaRPr lang="ru-RU"/>
        </a:p>
      </dgm:t>
    </dgm:pt>
    <dgm:pt modelId="{F30FF292-B4AA-4E00-99FC-56E5AA53E378}">
      <dgm:prSet phldrT="[Текст]"/>
      <dgm:spPr/>
      <dgm:t>
        <a:bodyPr/>
        <a:lstStyle/>
        <a:p>
          <a:pPr algn="ctr"/>
          <a:r>
            <a:rPr lang="ru-RU" dirty="0" smtClean="0"/>
            <a:t>стимулирование хозяйственной деятельности.</a:t>
          </a:r>
          <a:endParaRPr lang="ru-RU" dirty="0"/>
        </a:p>
      </dgm:t>
    </dgm:pt>
    <dgm:pt modelId="{72CE3B8C-477F-4F82-80FD-C14F93949D80}" type="parTrans" cxnId="{0D3B7519-2B06-4BA8-89B8-D45C65A23A1B}">
      <dgm:prSet/>
      <dgm:spPr/>
      <dgm:t>
        <a:bodyPr/>
        <a:lstStyle/>
        <a:p>
          <a:pPr algn="ctr"/>
          <a:endParaRPr lang="ru-RU"/>
        </a:p>
      </dgm:t>
    </dgm:pt>
    <dgm:pt modelId="{519782F9-A8B4-44A6-B367-B604FA410A31}" type="sibTrans" cxnId="{0D3B7519-2B06-4BA8-89B8-D45C65A23A1B}">
      <dgm:prSet/>
      <dgm:spPr/>
      <dgm:t>
        <a:bodyPr/>
        <a:lstStyle/>
        <a:p>
          <a:pPr algn="ctr"/>
          <a:endParaRPr lang="ru-RU"/>
        </a:p>
      </dgm:t>
    </dgm:pt>
    <dgm:pt modelId="{B3B750A4-D313-4541-A13D-EC32FC146F17}">
      <dgm:prSet phldrT="[Текст]"/>
      <dgm:spPr/>
      <dgm:t>
        <a:bodyPr/>
        <a:lstStyle/>
        <a:p>
          <a:pPr algn="ctr"/>
          <a:r>
            <a:rPr lang="ru-RU" dirty="0" smtClean="0"/>
            <a:t>доминирование в регионе с помощью массового участия и новых технологий. </a:t>
          </a:r>
          <a:endParaRPr lang="ru-RU" dirty="0"/>
        </a:p>
      </dgm:t>
    </dgm:pt>
    <dgm:pt modelId="{CB21CCDE-B15E-444A-86E9-4E9782819CA4}" type="parTrans" cxnId="{3C3D7D99-E273-4C84-BEAD-5B1201A7BBDA}">
      <dgm:prSet/>
      <dgm:spPr/>
      <dgm:t>
        <a:bodyPr/>
        <a:lstStyle/>
        <a:p>
          <a:pPr algn="ctr"/>
          <a:endParaRPr lang="ru-RU"/>
        </a:p>
      </dgm:t>
    </dgm:pt>
    <dgm:pt modelId="{35D52188-571B-453E-B6F1-1E43C62008FC}" type="sibTrans" cxnId="{3C3D7D99-E273-4C84-BEAD-5B1201A7BBDA}">
      <dgm:prSet/>
      <dgm:spPr/>
      <dgm:t>
        <a:bodyPr/>
        <a:lstStyle/>
        <a:p>
          <a:pPr algn="ctr"/>
          <a:endParaRPr lang="ru-RU"/>
        </a:p>
      </dgm:t>
    </dgm:pt>
    <dgm:pt modelId="{8F986D6B-0D57-4911-8F4C-095CFFB62AB2}" type="pres">
      <dgm:prSet presAssocID="{07E49351-8ABA-4CCA-B781-9427618AA0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57EF1-4A3B-462C-A294-6C1D7D92BBDD}" type="pres">
      <dgm:prSet presAssocID="{1077DE0C-28C8-4116-8B2D-D5A381FE1A85}" presName="composite" presStyleCnt="0"/>
      <dgm:spPr/>
      <dgm:t>
        <a:bodyPr/>
        <a:lstStyle/>
        <a:p>
          <a:endParaRPr lang="ru-RU"/>
        </a:p>
      </dgm:t>
    </dgm:pt>
    <dgm:pt modelId="{5F3FC1C8-761C-45AE-BE7D-AB4200AD81D2}" type="pres">
      <dgm:prSet presAssocID="{1077DE0C-28C8-4116-8B2D-D5A381FE1A8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ED061-6741-4127-900F-58BE7D27125D}" type="pres">
      <dgm:prSet presAssocID="{1077DE0C-28C8-4116-8B2D-D5A381FE1A8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8E2F7-5EFE-4F64-ABBA-14A698BC1A1E}" type="pres">
      <dgm:prSet presAssocID="{F31C69FB-57C2-4A27-812A-5C885FA15394}" presName="space" presStyleCnt="0"/>
      <dgm:spPr/>
      <dgm:t>
        <a:bodyPr/>
        <a:lstStyle/>
        <a:p>
          <a:endParaRPr lang="ru-RU"/>
        </a:p>
      </dgm:t>
    </dgm:pt>
    <dgm:pt modelId="{219C0CB7-BABF-44D1-831D-A166D5D9AC45}" type="pres">
      <dgm:prSet presAssocID="{42548B34-5015-48F4-984A-BD544CDDA418}" presName="composite" presStyleCnt="0"/>
      <dgm:spPr/>
      <dgm:t>
        <a:bodyPr/>
        <a:lstStyle/>
        <a:p>
          <a:endParaRPr lang="ru-RU"/>
        </a:p>
      </dgm:t>
    </dgm:pt>
    <dgm:pt modelId="{A2D12963-2182-4B39-BB84-FAF6FE5F9925}" type="pres">
      <dgm:prSet presAssocID="{42548B34-5015-48F4-984A-BD544CDDA41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5DF2-1321-4561-987C-03FE8A838D66}" type="pres">
      <dgm:prSet presAssocID="{42548B34-5015-48F4-984A-BD544CDDA41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8B293-B7B9-4A55-B74B-6BFD308EE48C}" type="pres">
      <dgm:prSet presAssocID="{640FA2AB-1E7F-4119-A848-5B158F32F343}" presName="space" presStyleCnt="0"/>
      <dgm:spPr/>
      <dgm:t>
        <a:bodyPr/>
        <a:lstStyle/>
        <a:p>
          <a:endParaRPr lang="ru-RU"/>
        </a:p>
      </dgm:t>
    </dgm:pt>
    <dgm:pt modelId="{87C23C05-C72C-4460-BC84-DF72FFCC8A1B}" type="pres">
      <dgm:prSet presAssocID="{BA02D564-5B5E-40B0-986C-E0BC355D77A3}" presName="composite" presStyleCnt="0"/>
      <dgm:spPr/>
      <dgm:t>
        <a:bodyPr/>
        <a:lstStyle/>
        <a:p>
          <a:endParaRPr lang="ru-RU"/>
        </a:p>
      </dgm:t>
    </dgm:pt>
    <dgm:pt modelId="{3EF58DCF-ED11-4D81-B437-6523078836CF}" type="pres">
      <dgm:prSet presAssocID="{BA02D564-5B5E-40B0-986C-E0BC355D77A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23596-824D-4EE0-A445-BA52B204CCC3}" type="pres">
      <dgm:prSet presAssocID="{BA02D564-5B5E-40B0-986C-E0BC355D77A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779E76-E33F-4753-AA1C-5B463C7402D1}" type="presOf" srcId="{6B5811E7-51E8-4257-9AA0-25E7F1776C07}" destId="{90FED061-6741-4127-900F-58BE7D27125D}" srcOrd="0" destOrd="1" presId="urn:microsoft.com/office/officeart/2005/8/layout/hList1"/>
    <dgm:cxn modelId="{9926C9B8-6935-4194-A578-6007499F9A68}" srcId="{42548B34-5015-48F4-984A-BD544CDDA418}" destId="{ADEA0051-F1D2-4E25-8829-F88F85991EF9}" srcOrd="1" destOrd="0" parTransId="{41EE69C7-CC11-455C-A05C-A72ADBEEC59B}" sibTransId="{410C3539-4F38-4328-94B1-1FF79F8C34F5}"/>
    <dgm:cxn modelId="{7F9CF39A-5F5F-4675-8165-856A94FAAF74}" type="presOf" srcId="{1077DE0C-28C8-4116-8B2D-D5A381FE1A85}" destId="{5F3FC1C8-761C-45AE-BE7D-AB4200AD81D2}" srcOrd="0" destOrd="0" presId="urn:microsoft.com/office/officeart/2005/8/layout/hList1"/>
    <dgm:cxn modelId="{CB0AF4BD-4B91-4B1D-908A-640B0AD8C2AA}" type="presOf" srcId="{F30FF292-B4AA-4E00-99FC-56E5AA53E378}" destId="{44C23596-824D-4EE0-A445-BA52B204CCC3}" srcOrd="0" destOrd="1" presId="urn:microsoft.com/office/officeart/2005/8/layout/hList1"/>
    <dgm:cxn modelId="{0D3B7519-2B06-4BA8-89B8-D45C65A23A1B}" srcId="{BA02D564-5B5E-40B0-986C-E0BC355D77A3}" destId="{F30FF292-B4AA-4E00-99FC-56E5AA53E378}" srcOrd="1" destOrd="0" parTransId="{72CE3B8C-477F-4F82-80FD-C14F93949D80}" sibTransId="{519782F9-A8B4-44A6-B367-B604FA410A31}"/>
    <dgm:cxn modelId="{EE2A4DDF-968D-4361-B454-331A596025AA}" type="presOf" srcId="{E0941C70-9C0D-4CC1-8472-5240F8E109CD}" destId="{44C23596-824D-4EE0-A445-BA52B204CCC3}" srcOrd="0" destOrd="0" presId="urn:microsoft.com/office/officeart/2005/8/layout/hList1"/>
    <dgm:cxn modelId="{3C3D7D99-E273-4C84-BEAD-5B1201A7BBDA}" srcId="{42548B34-5015-48F4-984A-BD544CDDA418}" destId="{B3B750A4-D313-4541-A13D-EC32FC146F17}" srcOrd="2" destOrd="0" parTransId="{CB21CCDE-B15E-444A-86E9-4E9782819CA4}" sibTransId="{35D52188-571B-453E-B6F1-1E43C62008FC}"/>
    <dgm:cxn modelId="{F2384D21-7897-4CCC-B33C-EBFBC2F18AF4}" srcId="{07E49351-8ABA-4CCA-B781-9427618AA065}" destId="{BA02D564-5B5E-40B0-986C-E0BC355D77A3}" srcOrd="2" destOrd="0" parTransId="{9359B84C-F2A2-49FA-9C5D-C36A7FA3818E}" sibTransId="{5857D9F2-9EBD-4679-BAF4-D7D25C344BAA}"/>
    <dgm:cxn modelId="{F0280EAA-9271-47BA-B533-74CB1EE175AF}" type="presOf" srcId="{B3B750A4-D313-4541-A13D-EC32FC146F17}" destId="{B7D35DF2-1321-4561-987C-03FE8A838D66}" srcOrd="0" destOrd="2" presId="urn:microsoft.com/office/officeart/2005/8/layout/hList1"/>
    <dgm:cxn modelId="{BC69DED4-874E-4233-9E9A-26A2F5685AAD}" srcId="{42548B34-5015-48F4-984A-BD544CDDA418}" destId="{8F18AFAD-C109-4DA3-A813-579AE4C1C8C2}" srcOrd="0" destOrd="0" parTransId="{468E7EA2-4646-40C5-9EAE-349DC073CA58}" sibTransId="{AB8E591E-07DD-4AC8-9F7E-3AD509811841}"/>
    <dgm:cxn modelId="{45F97A77-7491-48C9-A7DC-0EC749819C2E}" type="presOf" srcId="{ADEA0051-F1D2-4E25-8829-F88F85991EF9}" destId="{B7D35DF2-1321-4561-987C-03FE8A838D66}" srcOrd="0" destOrd="1" presId="urn:microsoft.com/office/officeart/2005/8/layout/hList1"/>
    <dgm:cxn modelId="{96BBDCE0-39A0-4056-9C9B-58AE2CEDD1D1}" srcId="{BA02D564-5B5E-40B0-986C-E0BC355D77A3}" destId="{E0941C70-9C0D-4CC1-8472-5240F8E109CD}" srcOrd="0" destOrd="0" parTransId="{E9825A0E-047C-4E0C-8F79-1EBF3DD2B589}" sibTransId="{E76F469E-3A9E-4FF4-9460-4079E7883406}"/>
    <dgm:cxn modelId="{AC1EAA45-F4BC-4BB2-AF75-B4DD13C5F85E}" type="presOf" srcId="{8F18AFAD-C109-4DA3-A813-579AE4C1C8C2}" destId="{B7D35DF2-1321-4561-987C-03FE8A838D66}" srcOrd="0" destOrd="0" presId="urn:microsoft.com/office/officeart/2005/8/layout/hList1"/>
    <dgm:cxn modelId="{CA812E36-74D1-447C-88C4-CDDA2B0F1881}" type="presOf" srcId="{07E49351-8ABA-4CCA-B781-9427618AA065}" destId="{8F986D6B-0D57-4911-8F4C-095CFFB62AB2}" srcOrd="0" destOrd="0" presId="urn:microsoft.com/office/officeart/2005/8/layout/hList1"/>
    <dgm:cxn modelId="{31AC312A-42E5-4C85-9EB0-D96B7A21593E}" srcId="{07E49351-8ABA-4CCA-B781-9427618AA065}" destId="{42548B34-5015-48F4-984A-BD544CDDA418}" srcOrd="1" destOrd="0" parTransId="{275EB638-B9E9-4762-825A-1972544488DE}" sibTransId="{640FA2AB-1E7F-4119-A848-5B158F32F343}"/>
    <dgm:cxn modelId="{CF4432DD-05D5-4D6F-8508-FCD8782EACCF}" srcId="{1077DE0C-28C8-4116-8B2D-D5A381FE1A85}" destId="{6B5811E7-51E8-4257-9AA0-25E7F1776C07}" srcOrd="1" destOrd="0" parTransId="{29AD9E58-17E5-4CCF-BF80-E274517C95AA}" sibTransId="{37BF9D28-CDBD-4A96-9147-AFB0AC103D19}"/>
    <dgm:cxn modelId="{C5377169-16AF-41B5-8E71-CE05F13B91EE}" type="presOf" srcId="{42548B34-5015-48F4-984A-BD544CDDA418}" destId="{A2D12963-2182-4B39-BB84-FAF6FE5F9925}" srcOrd="0" destOrd="0" presId="urn:microsoft.com/office/officeart/2005/8/layout/hList1"/>
    <dgm:cxn modelId="{006534F6-DF89-4853-A250-36533501CCD1}" srcId="{07E49351-8ABA-4CCA-B781-9427618AA065}" destId="{1077DE0C-28C8-4116-8B2D-D5A381FE1A85}" srcOrd="0" destOrd="0" parTransId="{73C70B7D-4C9A-449A-A7B9-4DCAE36D598B}" sibTransId="{F31C69FB-57C2-4A27-812A-5C885FA15394}"/>
    <dgm:cxn modelId="{82F9A91C-B5AA-4216-AE2C-200646E8A597}" type="presOf" srcId="{392CD865-6A3E-4AB1-9C51-F9C532378A0F}" destId="{90FED061-6741-4127-900F-58BE7D27125D}" srcOrd="0" destOrd="0" presId="urn:microsoft.com/office/officeart/2005/8/layout/hList1"/>
    <dgm:cxn modelId="{45E7609A-2B85-429B-BA8C-F137C823F8FC}" srcId="{1077DE0C-28C8-4116-8B2D-D5A381FE1A85}" destId="{392CD865-6A3E-4AB1-9C51-F9C532378A0F}" srcOrd="0" destOrd="0" parTransId="{4E30407D-6FCA-4FEB-A3D6-18EC0B41DC19}" sibTransId="{D285CD1C-C073-4989-AA72-F3E103D81DB4}"/>
    <dgm:cxn modelId="{7B679559-B715-4AA4-8A05-846CC18F74A2}" type="presOf" srcId="{BA02D564-5B5E-40B0-986C-E0BC355D77A3}" destId="{3EF58DCF-ED11-4D81-B437-6523078836CF}" srcOrd="0" destOrd="0" presId="urn:microsoft.com/office/officeart/2005/8/layout/hList1"/>
    <dgm:cxn modelId="{31F4E78A-3BAD-4D43-86A8-19A0DC3218C0}" type="presParOf" srcId="{8F986D6B-0D57-4911-8F4C-095CFFB62AB2}" destId="{55A57EF1-4A3B-462C-A294-6C1D7D92BBDD}" srcOrd="0" destOrd="0" presId="urn:microsoft.com/office/officeart/2005/8/layout/hList1"/>
    <dgm:cxn modelId="{0FA73E79-7F3D-42B0-9450-87D77A1CB052}" type="presParOf" srcId="{55A57EF1-4A3B-462C-A294-6C1D7D92BBDD}" destId="{5F3FC1C8-761C-45AE-BE7D-AB4200AD81D2}" srcOrd="0" destOrd="0" presId="urn:microsoft.com/office/officeart/2005/8/layout/hList1"/>
    <dgm:cxn modelId="{F0504E80-D910-4E5F-8AC9-052BFCDEEA7A}" type="presParOf" srcId="{55A57EF1-4A3B-462C-A294-6C1D7D92BBDD}" destId="{90FED061-6741-4127-900F-58BE7D27125D}" srcOrd="1" destOrd="0" presId="urn:microsoft.com/office/officeart/2005/8/layout/hList1"/>
    <dgm:cxn modelId="{C0DEC7B6-36A3-4CB8-9613-0FB855AFC46A}" type="presParOf" srcId="{8F986D6B-0D57-4911-8F4C-095CFFB62AB2}" destId="{2BA8E2F7-5EFE-4F64-ABBA-14A698BC1A1E}" srcOrd="1" destOrd="0" presId="urn:microsoft.com/office/officeart/2005/8/layout/hList1"/>
    <dgm:cxn modelId="{7C4CFADC-333E-4BAE-9282-3579EFBA3174}" type="presParOf" srcId="{8F986D6B-0D57-4911-8F4C-095CFFB62AB2}" destId="{219C0CB7-BABF-44D1-831D-A166D5D9AC45}" srcOrd="2" destOrd="0" presId="urn:microsoft.com/office/officeart/2005/8/layout/hList1"/>
    <dgm:cxn modelId="{96F3C987-F173-4833-B5A8-ACC02A3AA48C}" type="presParOf" srcId="{219C0CB7-BABF-44D1-831D-A166D5D9AC45}" destId="{A2D12963-2182-4B39-BB84-FAF6FE5F9925}" srcOrd="0" destOrd="0" presId="urn:microsoft.com/office/officeart/2005/8/layout/hList1"/>
    <dgm:cxn modelId="{8089D0DC-A2AF-42D8-882D-0BF7D5F7CC3D}" type="presParOf" srcId="{219C0CB7-BABF-44D1-831D-A166D5D9AC45}" destId="{B7D35DF2-1321-4561-987C-03FE8A838D66}" srcOrd="1" destOrd="0" presId="urn:microsoft.com/office/officeart/2005/8/layout/hList1"/>
    <dgm:cxn modelId="{4217F20F-F586-42F8-A88F-B1F8EC8ED64B}" type="presParOf" srcId="{8F986D6B-0D57-4911-8F4C-095CFFB62AB2}" destId="{6F58B293-B7B9-4A55-B74B-6BFD308EE48C}" srcOrd="3" destOrd="0" presId="urn:microsoft.com/office/officeart/2005/8/layout/hList1"/>
    <dgm:cxn modelId="{226624AA-0DFC-4C20-830E-B81CA7276206}" type="presParOf" srcId="{8F986D6B-0D57-4911-8F4C-095CFFB62AB2}" destId="{87C23C05-C72C-4460-BC84-DF72FFCC8A1B}" srcOrd="4" destOrd="0" presId="urn:microsoft.com/office/officeart/2005/8/layout/hList1"/>
    <dgm:cxn modelId="{E1C5088D-FDC8-447F-85A5-7BCE86AB3DE1}" type="presParOf" srcId="{87C23C05-C72C-4460-BC84-DF72FFCC8A1B}" destId="{3EF58DCF-ED11-4D81-B437-6523078836CF}" srcOrd="0" destOrd="0" presId="urn:microsoft.com/office/officeart/2005/8/layout/hList1"/>
    <dgm:cxn modelId="{9AF3DFE6-4650-4AD1-8410-94D09C0E1955}" type="presParOf" srcId="{87C23C05-C72C-4460-BC84-DF72FFCC8A1B}" destId="{44C23596-824D-4EE0-A445-BA52B204CCC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AC197-19B4-4367-9F83-ABC7595199B4}" type="doc">
      <dgm:prSet loTypeId="urn:microsoft.com/office/officeart/2005/8/layout/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635C922-033E-4031-A5D2-E1E1AE9E4915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Затянутость в решении проблемы формирования законодательной базы развития Арктической зоны Российской Федерации </a:t>
          </a:r>
        </a:p>
      </dgm:t>
    </dgm:pt>
    <dgm:pt modelId="{D0763110-633F-4FD0-8119-A5790734A8CF}" type="parTrans" cxnId="{5B6AFC8F-F735-45DB-923E-92D3BEEB1CD4}">
      <dgm:prSet/>
      <dgm:spPr/>
      <dgm:t>
        <a:bodyPr/>
        <a:lstStyle/>
        <a:p>
          <a:endParaRPr lang="ru-RU" sz="1600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16284D-72C2-4E36-8F3C-3C648B40C52E}" type="sibTrans" cxnId="{5B6AFC8F-F735-45DB-923E-92D3BEEB1CD4}">
      <dgm:prSet/>
      <dgm:spPr/>
      <dgm:t>
        <a:bodyPr/>
        <a:lstStyle/>
        <a:p>
          <a:endParaRPr lang="ru-RU" sz="1600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64BC50A-DF20-480B-94A0-5A4816F8D953}">
      <dgm:prSet phldrT="[Текст]" custT="1"/>
      <dgm:spPr/>
      <dgm:t>
        <a:bodyPr/>
        <a:lstStyle/>
        <a:p>
          <a:pPr algn="just"/>
          <a:r>
            <a:rPr lang="ru-RU" sz="2000" i="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Непоследовательность при определении концептуальных подходов в выборе законодательных механизмов решения социально-экономических проблем данного региона </a:t>
          </a:r>
          <a:endParaRPr lang="ru-RU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9050F5B-F01A-4A99-BEE0-BB58486ABC55}" type="parTrans" cxnId="{CA0B7569-FE0C-41BF-B6DE-FF8E5D65DF94}">
      <dgm:prSet/>
      <dgm:spPr/>
      <dgm:t>
        <a:bodyPr/>
        <a:lstStyle/>
        <a:p>
          <a:endParaRPr lang="ru-RU" sz="1600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A54B539-A407-4129-AB6E-16B40ACBD175}" type="sibTrans" cxnId="{CA0B7569-FE0C-41BF-B6DE-FF8E5D65DF94}">
      <dgm:prSet/>
      <dgm:spPr/>
      <dgm:t>
        <a:bodyPr/>
        <a:lstStyle/>
        <a:p>
          <a:endParaRPr lang="ru-RU" sz="1600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0A181A-C678-4CED-A4A5-03493E4ECB8B}">
      <dgm:prSet phldrT="[Текст]" custT="1"/>
      <dgm:spPr/>
      <dgm:t>
        <a:bodyPr/>
        <a:lstStyle/>
        <a:p>
          <a:pPr algn="just"/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Дефицит квалифицированных кадров </a:t>
          </a:r>
          <a:endParaRPr lang="ru-RU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FA555CE-8EAE-4CD9-AD33-CEA274E35266}" type="parTrans" cxnId="{E2014A8D-C26A-41F2-8A66-DCD561419D3D}">
      <dgm:prSet/>
      <dgm:spPr/>
      <dgm:t>
        <a:bodyPr/>
        <a:lstStyle/>
        <a:p>
          <a:endParaRPr lang="ru-RU" sz="1600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DFEA89C-5F71-4D98-9D87-AF3D488CA104}" type="sibTrans" cxnId="{E2014A8D-C26A-41F2-8A66-DCD561419D3D}">
      <dgm:prSet/>
      <dgm:spPr/>
      <dgm:t>
        <a:bodyPr/>
        <a:lstStyle/>
        <a:p>
          <a:endParaRPr lang="ru-RU" sz="1600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E59D0B-E498-4CD3-BC36-61F2DE3A3C7E}">
      <dgm:prSet custT="1"/>
      <dgm:spPr/>
      <dgm:t>
        <a:bodyPr/>
        <a:lstStyle/>
        <a:p>
          <a:pPr algn="just"/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Унифицированный подход к выстраиванию экономико-правовой модели развития территорий всех арктических субъектов Российской Федерации</a:t>
          </a:r>
          <a:endParaRPr lang="ru-RU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53F6584-C24D-4C7B-8506-7E853D1D6118}" type="parTrans" cxnId="{7177B181-41B4-4499-99E9-D121139F9B13}">
      <dgm:prSet/>
      <dgm:spPr/>
      <dgm:t>
        <a:bodyPr/>
        <a:lstStyle/>
        <a:p>
          <a:endParaRPr lang="ru-RU" sz="1600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102647-9E24-4BF5-B9A9-37779178D6D8}" type="sibTrans" cxnId="{7177B181-41B4-4499-99E9-D121139F9B13}">
      <dgm:prSet/>
      <dgm:spPr/>
      <dgm:t>
        <a:bodyPr/>
        <a:lstStyle/>
        <a:p>
          <a:endParaRPr lang="ru-RU" sz="1600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97E6DCB-7709-4C01-9A91-BC61B117E5ED}">
      <dgm:prSet custT="1"/>
      <dgm:spPr/>
      <dgm:t>
        <a:bodyPr/>
        <a:lstStyle/>
        <a:p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информации об основных элементах проектного управления: о сроках и ресурсах.</a:t>
          </a:r>
          <a:endParaRPr lang="ru-RU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310610-CCC1-463E-9DF8-E299D07DCD5C}" type="parTrans" cxnId="{1BBC0C8A-8EC5-4F65-98C4-CBC0B06CE294}">
      <dgm:prSet/>
      <dgm:spPr/>
      <dgm:t>
        <a:bodyPr/>
        <a:lstStyle/>
        <a:p>
          <a:endParaRPr lang="ru-RU" sz="1600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9589D39-9F47-4FF7-868E-5D64088FF8B1}" type="sibTrans" cxnId="{1BBC0C8A-8EC5-4F65-98C4-CBC0B06CE294}">
      <dgm:prSet/>
      <dgm:spPr/>
      <dgm:t>
        <a:bodyPr/>
        <a:lstStyle/>
        <a:p>
          <a:endParaRPr lang="ru-RU" sz="1600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F3B028-1437-4D1C-80E0-14473F4C0D6C}">
      <dgm:prSet custT="1"/>
      <dgm:spPr/>
      <dgm:t>
        <a:bodyPr/>
        <a:lstStyle/>
        <a:p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коллегиального подхода к ответственности субъектов, определяющих объемы финансирования конкретных программ и проектов</a:t>
          </a:r>
          <a:endParaRPr lang="ru-RU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10A5EAA-85E1-4439-BC1C-8119C682F689}" type="parTrans" cxnId="{F600F228-0EF6-4784-AD69-092A16C2B869}">
      <dgm:prSet/>
      <dgm:spPr/>
      <dgm:t>
        <a:bodyPr/>
        <a:lstStyle/>
        <a:p>
          <a:endParaRPr lang="ru-RU" sz="16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0407B-58B6-486D-A91E-1FFBB4A7E896}" type="sibTrans" cxnId="{F600F228-0EF6-4784-AD69-092A16C2B869}">
      <dgm:prSet/>
      <dgm:spPr/>
      <dgm:t>
        <a:bodyPr/>
        <a:lstStyle/>
        <a:p>
          <a:endParaRPr lang="ru-RU" sz="16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04D69-E959-42F6-B0DC-CA59DFBB29EE}" type="pres">
      <dgm:prSet presAssocID="{2F9AC197-19B4-4367-9F83-ABC7595199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EA2CC6-5D41-426E-80DD-2FA673ABC5B8}" type="pres">
      <dgm:prSet presAssocID="{3635C922-033E-4031-A5D2-E1E1AE9E4915}" presName="parentLin" presStyleCnt="0"/>
      <dgm:spPr/>
      <dgm:t>
        <a:bodyPr/>
        <a:lstStyle/>
        <a:p>
          <a:endParaRPr lang="ru-RU"/>
        </a:p>
      </dgm:t>
    </dgm:pt>
    <dgm:pt modelId="{C312DC7E-B852-469E-BFC7-286696019C32}" type="pres">
      <dgm:prSet presAssocID="{3635C922-033E-4031-A5D2-E1E1AE9E491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837921A-FA0A-477A-AD23-9CE26AC292D0}" type="pres">
      <dgm:prSet presAssocID="{3635C922-033E-4031-A5D2-E1E1AE9E4915}" presName="parentText" presStyleLbl="node1" presStyleIdx="0" presStyleCnt="6" custScaleX="137632" custScaleY="144446" custLinFactNeighborX="-2757" custLinFactNeighborY="-1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23D0D-F6EF-4273-9BD4-71EA8BF6C48F}" type="pres">
      <dgm:prSet presAssocID="{3635C922-033E-4031-A5D2-E1E1AE9E4915}" presName="negativeSpace" presStyleCnt="0"/>
      <dgm:spPr/>
      <dgm:t>
        <a:bodyPr/>
        <a:lstStyle/>
        <a:p>
          <a:endParaRPr lang="ru-RU"/>
        </a:p>
      </dgm:t>
    </dgm:pt>
    <dgm:pt modelId="{6EEFCD89-1C9C-45AF-B9E1-61DCFCF98F75}" type="pres">
      <dgm:prSet presAssocID="{3635C922-033E-4031-A5D2-E1E1AE9E4915}" presName="childText" presStyleLbl="conFgAcc1" presStyleIdx="0" presStyleCnt="6">
        <dgm:presLayoutVars>
          <dgm:bulletEnabled val="1"/>
        </dgm:presLayoutVars>
      </dgm:prSet>
      <dgm:spPr>
        <a:solidFill>
          <a:schemeClr val="accent5">
            <a:lumMod val="40000"/>
            <a:lumOff val="60000"/>
            <a:alpha val="90000"/>
          </a:schemeClr>
        </a:solidFill>
        <a:scene3d>
          <a:camera prst="perspectiveFront"/>
          <a:lightRig rig="threePt" dir="t"/>
        </a:scene3d>
        <a:sp3d prstMaterial="dkEdge">
          <a:bevelT/>
          <a:bevelB/>
        </a:sp3d>
      </dgm:spPr>
      <dgm:t>
        <a:bodyPr/>
        <a:lstStyle/>
        <a:p>
          <a:endParaRPr lang="ru-RU"/>
        </a:p>
      </dgm:t>
    </dgm:pt>
    <dgm:pt modelId="{F6EC8D70-C883-4ED6-BA06-BF4C1678A92D}" type="pres">
      <dgm:prSet presAssocID="{9D16284D-72C2-4E36-8F3C-3C648B40C52E}" presName="spaceBetweenRectangles" presStyleCnt="0"/>
      <dgm:spPr/>
      <dgm:t>
        <a:bodyPr/>
        <a:lstStyle/>
        <a:p>
          <a:endParaRPr lang="ru-RU"/>
        </a:p>
      </dgm:t>
    </dgm:pt>
    <dgm:pt modelId="{3FCE20B2-2A87-4E2E-9287-5F502B6EB7BF}" type="pres">
      <dgm:prSet presAssocID="{964BC50A-DF20-480B-94A0-5A4816F8D953}" presName="parentLin" presStyleCnt="0"/>
      <dgm:spPr/>
      <dgm:t>
        <a:bodyPr/>
        <a:lstStyle/>
        <a:p>
          <a:endParaRPr lang="ru-RU"/>
        </a:p>
      </dgm:t>
    </dgm:pt>
    <dgm:pt modelId="{436EDB33-B2D3-448B-811C-0AD58E45AAE9}" type="pres">
      <dgm:prSet presAssocID="{964BC50A-DF20-480B-94A0-5A4816F8D95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A32E589-9641-4030-AA78-2523E980E58D}" type="pres">
      <dgm:prSet presAssocID="{964BC50A-DF20-480B-94A0-5A4816F8D953}" presName="parentText" presStyleLbl="node1" presStyleIdx="1" presStyleCnt="6" custScaleX="146140" custScaleY="254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2B8EC-1A93-4018-9BA6-6447BE11191C}" type="pres">
      <dgm:prSet presAssocID="{964BC50A-DF20-480B-94A0-5A4816F8D953}" presName="negativeSpace" presStyleCnt="0"/>
      <dgm:spPr/>
      <dgm:t>
        <a:bodyPr/>
        <a:lstStyle/>
        <a:p>
          <a:endParaRPr lang="ru-RU"/>
        </a:p>
      </dgm:t>
    </dgm:pt>
    <dgm:pt modelId="{1EA79D12-3054-4DB6-AC1E-7DAA52DCB6B5}" type="pres">
      <dgm:prSet presAssocID="{964BC50A-DF20-480B-94A0-5A4816F8D953}" presName="childText" presStyleLbl="conFgAcc1" presStyleIdx="1" presStyleCnt="6">
        <dgm:presLayoutVars>
          <dgm:bulletEnabled val="1"/>
        </dgm:presLayoutVars>
      </dgm:prSet>
      <dgm:spPr>
        <a:solidFill>
          <a:schemeClr val="accent5">
            <a:lumMod val="40000"/>
            <a:lumOff val="60000"/>
            <a:alpha val="90000"/>
          </a:schemeClr>
        </a:solidFill>
        <a:scene3d>
          <a:camera prst="perspectiveFront"/>
          <a:lightRig rig="threePt" dir="t"/>
        </a:scene3d>
        <a:sp3d prstMaterial="dkEdge">
          <a:bevelT/>
          <a:bevelB/>
        </a:sp3d>
      </dgm:spPr>
      <dgm:t>
        <a:bodyPr/>
        <a:lstStyle/>
        <a:p>
          <a:endParaRPr lang="ru-RU"/>
        </a:p>
      </dgm:t>
    </dgm:pt>
    <dgm:pt modelId="{2730AE38-4973-4661-B67D-45BA861F3BB1}" type="pres">
      <dgm:prSet presAssocID="{4A54B539-A407-4129-AB6E-16B40ACBD175}" presName="spaceBetweenRectangles" presStyleCnt="0"/>
      <dgm:spPr/>
      <dgm:t>
        <a:bodyPr/>
        <a:lstStyle/>
        <a:p>
          <a:endParaRPr lang="ru-RU"/>
        </a:p>
      </dgm:t>
    </dgm:pt>
    <dgm:pt modelId="{2AC33C8B-13D8-4014-A097-31CBACF704E6}" type="pres">
      <dgm:prSet presAssocID="{FCE59D0B-E498-4CD3-BC36-61F2DE3A3C7E}" presName="parentLin" presStyleCnt="0"/>
      <dgm:spPr/>
      <dgm:t>
        <a:bodyPr/>
        <a:lstStyle/>
        <a:p>
          <a:endParaRPr lang="ru-RU"/>
        </a:p>
      </dgm:t>
    </dgm:pt>
    <dgm:pt modelId="{0BDDC00B-67E3-48CE-9D66-5E6E66758D7C}" type="pres">
      <dgm:prSet presAssocID="{FCE59D0B-E498-4CD3-BC36-61F2DE3A3C7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B8BE344-4A89-4E0D-BEC8-3501CF3B5DF1}" type="pres">
      <dgm:prSet presAssocID="{FCE59D0B-E498-4CD3-BC36-61F2DE3A3C7E}" presName="parentText" presStyleLbl="node1" presStyleIdx="2" presStyleCnt="6" custScaleX="137107" custScaleY="164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A2347-7F94-4314-A2FB-D2503A792F35}" type="pres">
      <dgm:prSet presAssocID="{FCE59D0B-E498-4CD3-BC36-61F2DE3A3C7E}" presName="negativeSpace" presStyleCnt="0"/>
      <dgm:spPr/>
      <dgm:t>
        <a:bodyPr/>
        <a:lstStyle/>
        <a:p>
          <a:endParaRPr lang="ru-RU"/>
        </a:p>
      </dgm:t>
    </dgm:pt>
    <dgm:pt modelId="{867BCA79-A6CB-452D-9C30-2DEAFDB79F29}" type="pres">
      <dgm:prSet presAssocID="{FCE59D0B-E498-4CD3-BC36-61F2DE3A3C7E}" presName="childText" presStyleLbl="conFgAcc1" presStyleIdx="2" presStyleCnt="6">
        <dgm:presLayoutVars>
          <dgm:bulletEnabled val="1"/>
        </dgm:presLayoutVars>
      </dgm:prSet>
      <dgm:spPr>
        <a:solidFill>
          <a:schemeClr val="accent5">
            <a:lumMod val="40000"/>
            <a:lumOff val="60000"/>
            <a:alpha val="90000"/>
          </a:schemeClr>
        </a:solidFill>
        <a:scene3d>
          <a:camera prst="perspectiveFront"/>
          <a:lightRig rig="threePt" dir="t"/>
        </a:scene3d>
        <a:sp3d prstMaterial="dkEdge">
          <a:bevelT/>
          <a:bevelB/>
        </a:sp3d>
      </dgm:spPr>
      <dgm:t>
        <a:bodyPr/>
        <a:lstStyle/>
        <a:p>
          <a:endParaRPr lang="ru-RU"/>
        </a:p>
      </dgm:t>
    </dgm:pt>
    <dgm:pt modelId="{6E344AB4-6B17-4DAD-8B03-AA43F0CB5944}" type="pres">
      <dgm:prSet presAssocID="{FC102647-9E24-4BF5-B9A9-37779178D6D8}" presName="spaceBetweenRectangles" presStyleCnt="0"/>
      <dgm:spPr/>
      <dgm:t>
        <a:bodyPr/>
        <a:lstStyle/>
        <a:p>
          <a:endParaRPr lang="ru-RU"/>
        </a:p>
      </dgm:t>
    </dgm:pt>
    <dgm:pt modelId="{EFAEDD4F-BF13-42AF-A3EB-57AC03AC53D2}" type="pres">
      <dgm:prSet presAssocID="{430A181A-C678-4CED-A4A5-03493E4ECB8B}" presName="parentLin" presStyleCnt="0"/>
      <dgm:spPr/>
      <dgm:t>
        <a:bodyPr/>
        <a:lstStyle/>
        <a:p>
          <a:endParaRPr lang="ru-RU"/>
        </a:p>
      </dgm:t>
    </dgm:pt>
    <dgm:pt modelId="{4DDBBAEA-6849-42B6-B388-210D9D3A9D72}" type="pres">
      <dgm:prSet presAssocID="{430A181A-C678-4CED-A4A5-03493E4ECB8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2A7873E-4DEE-470B-8A80-484D010AB108}" type="pres">
      <dgm:prSet presAssocID="{430A181A-C678-4CED-A4A5-03493E4ECB8B}" presName="parentText" presStyleLbl="node1" presStyleIdx="3" presStyleCnt="6" custScaleX="136070" custScaleY="196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CC177-EDCB-46AE-9692-16ED09E91E57}" type="pres">
      <dgm:prSet presAssocID="{430A181A-C678-4CED-A4A5-03493E4ECB8B}" presName="negativeSpace" presStyleCnt="0"/>
      <dgm:spPr/>
      <dgm:t>
        <a:bodyPr/>
        <a:lstStyle/>
        <a:p>
          <a:endParaRPr lang="ru-RU"/>
        </a:p>
      </dgm:t>
    </dgm:pt>
    <dgm:pt modelId="{B24B4482-52F1-4688-8F14-4502F7B40559}" type="pres">
      <dgm:prSet presAssocID="{430A181A-C678-4CED-A4A5-03493E4ECB8B}" presName="childText" presStyleLbl="conFgAcc1" presStyleIdx="3" presStyleCnt="6">
        <dgm:presLayoutVars>
          <dgm:bulletEnabled val="1"/>
        </dgm:presLayoutVars>
      </dgm:prSet>
      <dgm:spPr>
        <a:solidFill>
          <a:schemeClr val="accent5">
            <a:lumMod val="40000"/>
            <a:lumOff val="60000"/>
            <a:alpha val="90000"/>
          </a:schemeClr>
        </a:solidFill>
        <a:scene3d>
          <a:camera prst="perspectiveFront"/>
          <a:lightRig rig="threePt" dir="t"/>
        </a:scene3d>
        <a:sp3d prstMaterial="dkEdge">
          <a:bevelT/>
          <a:bevelB/>
        </a:sp3d>
      </dgm:spPr>
      <dgm:t>
        <a:bodyPr/>
        <a:lstStyle/>
        <a:p>
          <a:endParaRPr lang="ru-RU"/>
        </a:p>
      </dgm:t>
    </dgm:pt>
    <dgm:pt modelId="{FF27ED05-8E05-4147-ACD5-6BFEF4FFC7FD}" type="pres">
      <dgm:prSet presAssocID="{4DFEA89C-5F71-4D98-9D87-AF3D488CA104}" presName="spaceBetweenRectangles" presStyleCnt="0"/>
      <dgm:spPr/>
      <dgm:t>
        <a:bodyPr/>
        <a:lstStyle/>
        <a:p>
          <a:endParaRPr lang="ru-RU"/>
        </a:p>
      </dgm:t>
    </dgm:pt>
    <dgm:pt modelId="{34B8AC85-43E8-43DB-B3FE-CE86D219733C}" type="pres">
      <dgm:prSet presAssocID="{197E6DCB-7709-4C01-9A91-BC61B117E5ED}" presName="parentLin" presStyleCnt="0"/>
      <dgm:spPr/>
      <dgm:t>
        <a:bodyPr/>
        <a:lstStyle/>
        <a:p>
          <a:endParaRPr lang="ru-RU"/>
        </a:p>
      </dgm:t>
    </dgm:pt>
    <dgm:pt modelId="{1D870260-9780-48F1-9C8C-24B233B914DA}" type="pres">
      <dgm:prSet presAssocID="{197E6DCB-7709-4C01-9A91-BC61B117E5E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563DD8D-590E-406B-9DA3-6EA5E0C78FF4}" type="pres">
      <dgm:prSet presAssocID="{197E6DCB-7709-4C01-9A91-BC61B117E5ED}" presName="parentText" presStyleLbl="node1" presStyleIdx="4" presStyleCnt="6" custScaleX="135637" custScaleY="151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988E8-493C-4831-A7AB-6DF92B7117F2}" type="pres">
      <dgm:prSet presAssocID="{197E6DCB-7709-4C01-9A91-BC61B117E5ED}" presName="negativeSpace" presStyleCnt="0"/>
      <dgm:spPr/>
      <dgm:t>
        <a:bodyPr/>
        <a:lstStyle/>
        <a:p>
          <a:endParaRPr lang="ru-RU"/>
        </a:p>
      </dgm:t>
    </dgm:pt>
    <dgm:pt modelId="{49FD7831-08D6-4AA1-AB09-B35A8D85AD02}" type="pres">
      <dgm:prSet presAssocID="{197E6DCB-7709-4C01-9A91-BC61B117E5ED}" presName="childText" presStyleLbl="conFgAcc1" presStyleIdx="4" presStyleCnt="6">
        <dgm:presLayoutVars>
          <dgm:bulletEnabled val="1"/>
        </dgm:presLayoutVars>
      </dgm:prSet>
      <dgm:spPr>
        <a:solidFill>
          <a:schemeClr val="accent5">
            <a:lumMod val="40000"/>
            <a:lumOff val="60000"/>
            <a:alpha val="90000"/>
          </a:schemeClr>
        </a:solidFill>
        <a:scene3d>
          <a:camera prst="perspectiveFront"/>
          <a:lightRig rig="threePt" dir="t"/>
        </a:scene3d>
        <a:sp3d prstMaterial="dkEdge">
          <a:bevelT/>
          <a:bevelB/>
        </a:sp3d>
      </dgm:spPr>
      <dgm:t>
        <a:bodyPr/>
        <a:lstStyle/>
        <a:p>
          <a:endParaRPr lang="ru-RU"/>
        </a:p>
      </dgm:t>
    </dgm:pt>
    <dgm:pt modelId="{57E8C927-6A2A-4024-8790-F73EE31291F8}" type="pres">
      <dgm:prSet presAssocID="{99589D39-9F47-4FF7-868E-5D64088FF8B1}" presName="spaceBetweenRectangles" presStyleCnt="0"/>
      <dgm:spPr/>
      <dgm:t>
        <a:bodyPr/>
        <a:lstStyle/>
        <a:p>
          <a:endParaRPr lang="ru-RU"/>
        </a:p>
      </dgm:t>
    </dgm:pt>
    <dgm:pt modelId="{B4BEBE89-E73B-4601-8E5B-8AD5A9278BC8}" type="pres">
      <dgm:prSet presAssocID="{01F3B028-1437-4D1C-80E0-14473F4C0D6C}" presName="parentLin" presStyleCnt="0"/>
      <dgm:spPr/>
      <dgm:t>
        <a:bodyPr/>
        <a:lstStyle/>
        <a:p>
          <a:endParaRPr lang="ru-RU"/>
        </a:p>
      </dgm:t>
    </dgm:pt>
    <dgm:pt modelId="{430EA6C9-97DC-4B7B-9D1C-1EE0D7049E45}" type="pres">
      <dgm:prSet presAssocID="{01F3B028-1437-4D1C-80E0-14473F4C0D6C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485230F-A7CB-47B6-800B-C91B9C41B9D7}" type="pres">
      <dgm:prSet presAssocID="{01F3B028-1437-4D1C-80E0-14473F4C0D6C}" presName="parentText" presStyleLbl="node1" presStyleIdx="5" presStyleCnt="6" custScaleX="142857" custScaleY="1883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8B71B-C198-46F6-B9C4-35EFB53328DE}" type="pres">
      <dgm:prSet presAssocID="{01F3B028-1437-4D1C-80E0-14473F4C0D6C}" presName="negativeSpace" presStyleCnt="0"/>
      <dgm:spPr/>
      <dgm:t>
        <a:bodyPr/>
        <a:lstStyle/>
        <a:p>
          <a:endParaRPr lang="ru-RU"/>
        </a:p>
      </dgm:t>
    </dgm:pt>
    <dgm:pt modelId="{509B9F50-7A65-48B1-B618-E1CF3AB4782F}" type="pres">
      <dgm:prSet presAssocID="{01F3B028-1437-4D1C-80E0-14473F4C0D6C}" presName="childText" presStyleLbl="conFgAcc1" presStyleIdx="5" presStyleCnt="6">
        <dgm:presLayoutVars>
          <dgm:bulletEnabled val="1"/>
        </dgm:presLayoutVars>
      </dgm:prSet>
      <dgm:spPr>
        <a:solidFill>
          <a:schemeClr val="accent5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17B4B0DA-678D-4E28-A337-5F130C36E386}" type="presOf" srcId="{430A181A-C678-4CED-A4A5-03493E4ECB8B}" destId="{4DDBBAEA-6849-42B6-B388-210D9D3A9D72}" srcOrd="0" destOrd="0" presId="urn:microsoft.com/office/officeart/2005/8/layout/list1"/>
    <dgm:cxn modelId="{F600F228-0EF6-4784-AD69-092A16C2B869}" srcId="{2F9AC197-19B4-4367-9F83-ABC7595199B4}" destId="{01F3B028-1437-4D1C-80E0-14473F4C0D6C}" srcOrd="5" destOrd="0" parTransId="{110A5EAA-85E1-4439-BC1C-8119C682F689}" sibTransId="{4420407B-58B6-486D-A91E-1FFBB4A7E896}"/>
    <dgm:cxn modelId="{AA488B48-269E-49F5-BCCD-14A69F064073}" type="presOf" srcId="{964BC50A-DF20-480B-94A0-5A4816F8D953}" destId="{9A32E589-9641-4030-AA78-2523E980E58D}" srcOrd="1" destOrd="0" presId="urn:microsoft.com/office/officeart/2005/8/layout/list1"/>
    <dgm:cxn modelId="{013FD9E6-0D58-4A9A-947D-789E3B1C02AF}" type="presOf" srcId="{01F3B028-1437-4D1C-80E0-14473F4C0D6C}" destId="{430EA6C9-97DC-4B7B-9D1C-1EE0D7049E45}" srcOrd="0" destOrd="0" presId="urn:microsoft.com/office/officeart/2005/8/layout/list1"/>
    <dgm:cxn modelId="{1BBC0C8A-8EC5-4F65-98C4-CBC0B06CE294}" srcId="{2F9AC197-19B4-4367-9F83-ABC7595199B4}" destId="{197E6DCB-7709-4C01-9A91-BC61B117E5ED}" srcOrd="4" destOrd="0" parTransId="{D4310610-CCC1-463E-9DF8-E299D07DCD5C}" sibTransId="{99589D39-9F47-4FF7-868E-5D64088FF8B1}"/>
    <dgm:cxn modelId="{82FC84AF-E9B1-41BB-BAA9-0DE8BCDA3E51}" type="presOf" srcId="{01F3B028-1437-4D1C-80E0-14473F4C0D6C}" destId="{D485230F-A7CB-47B6-800B-C91B9C41B9D7}" srcOrd="1" destOrd="0" presId="urn:microsoft.com/office/officeart/2005/8/layout/list1"/>
    <dgm:cxn modelId="{7177B181-41B4-4499-99E9-D121139F9B13}" srcId="{2F9AC197-19B4-4367-9F83-ABC7595199B4}" destId="{FCE59D0B-E498-4CD3-BC36-61F2DE3A3C7E}" srcOrd="2" destOrd="0" parTransId="{D53F6584-C24D-4C7B-8506-7E853D1D6118}" sibTransId="{FC102647-9E24-4BF5-B9A9-37779178D6D8}"/>
    <dgm:cxn modelId="{20B64084-5ABB-4DBF-A328-17EA808D71F6}" type="presOf" srcId="{197E6DCB-7709-4C01-9A91-BC61B117E5ED}" destId="{1D870260-9780-48F1-9C8C-24B233B914DA}" srcOrd="0" destOrd="0" presId="urn:microsoft.com/office/officeart/2005/8/layout/list1"/>
    <dgm:cxn modelId="{5B6AFC8F-F735-45DB-923E-92D3BEEB1CD4}" srcId="{2F9AC197-19B4-4367-9F83-ABC7595199B4}" destId="{3635C922-033E-4031-A5D2-E1E1AE9E4915}" srcOrd="0" destOrd="0" parTransId="{D0763110-633F-4FD0-8119-A5790734A8CF}" sibTransId="{9D16284D-72C2-4E36-8F3C-3C648B40C52E}"/>
    <dgm:cxn modelId="{11725C90-1DA7-4BB8-A1FD-E3EBF9A2EE33}" type="presOf" srcId="{3635C922-033E-4031-A5D2-E1E1AE9E4915}" destId="{F837921A-FA0A-477A-AD23-9CE26AC292D0}" srcOrd="1" destOrd="0" presId="urn:microsoft.com/office/officeart/2005/8/layout/list1"/>
    <dgm:cxn modelId="{E2014A8D-C26A-41F2-8A66-DCD561419D3D}" srcId="{2F9AC197-19B4-4367-9F83-ABC7595199B4}" destId="{430A181A-C678-4CED-A4A5-03493E4ECB8B}" srcOrd="3" destOrd="0" parTransId="{CFA555CE-8EAE-4CD9-AD33-CEA274E35266}" sibTransId="{4DFEA89C-5F71-4D98-9D87-AF3D488CA104}"/>
    <dgm:cxn modelId="{5C315771-CBAC-4DD5-B537-73A92C96B4A4}" type="presOf" srcId="{197E6DCB-7709-4C01-9A91-BC61B117E5ED}" destId="{4563DD8D-590E-406B-9DA3-6EA5E0C78FF4}" srcOrd="1" destOrd="0" presId="urn:microsoft.com/office/officeart/2005/8/layout/list1"/>
    <dgm:cxn modelId="{5CA8D8B3-2CE8-4CFB-997E-730134441551}" type="presOf" srcId="{FCE59D0B-E498-4CD3-BC36-61F2DE3A3C7E}" destId="{0BDDC00B-67E3-48CE-9D66-5E6E66758D7C}" srcOrd="0" destOrd="0" presId="urn:microsoft.com/office/officeart/2005/8/layout/list1"/>
    <dgm:cxn modelId="{C94E6666-B97D-4877-8C85-3CDDB582EB12}" type="presOf" srcId="{3635C922-033E-4031-A5D2-E1E1AE9E4915}" destId="{C312DC7E-B852-469E-BFC7-286696019C32}" srcOrd="0" destOrd="0" presId="urn:microsoft.com/office/officeart/2005/8/layout/list1"/>
    <dgm:cxn modelId="{D369B3F8-D940-4F06-93D6-3E3B9654834D}" type="presOf" srcId="{FCE59D0B-E498-4CD3-BC36-61F2DE3A3C7E}" destId="{6B8BE344-4A89-4E0D-BEC8-3501CF3B5DF1}" srcOrd="1" destOrd="0" presId="urn:microsoft.com/office/officeart/2005/8/layout/list1"/>
    <dgm:cxn modelId="{54812D63-5628-4E06-97DB-B0DCF830B146}" type="presOf" srcId="{430A181A-C678-4CED-A4A5-03493E4ECB8B}" destId="{32A7873E-4DEE-470B-8A80-484D010AB108}" srcOrd="1" destOrd="0" presId="urn:microsoft.com/office/officeart/2005/8/layout/list1"/>
    <dgm:cxn modelId="{53D5BFEB-E198-4C1D-BD14-4D658C242BE0}" type="presOf" srcId="{964BC50A-DF20-480B-94A0-5A4816F8D953}" destId="{436EDB33-B2D3-448B-811C-0AD58E45AAE9}" srcOrd="0" destOrd="0" presId="urn:microsoft.com/office/officeart/2005/8/layout/list1"/>
    <dgm:cxn modelId="{CA0B7569-FE0C-41BF-B6DE-FF8E5D65DF94}" srcId="{2F9AC197-19B4-4367-9F83-ABC7595199B4}" destId="{964BC50A-DF20-480B-94A0-5A4816F8D953}" srcOrd="1" destOrd="0" parTransId="{79050F5B-F01A-4A99-BEE0-BB58486ABC55}" sibTransId="{4A54B539-A407-4129-AB6E-16B40ACBD175}"/>
    <dgm:cxn modelId="{68EB3923-6CF5-487D-82C8-73D779644152}" type="presOf" srcId="{2F9AC197-19B4-4367-9F83-ABC7595199B4}" destId="{69204D69-E959-42F6-B0DC-CA59DFBB29EE}" srcOrd="0" destOrd="0" presId="urn:microsoft.com/office/officeart/2005/8/layout/list1"/>
    <dgm:cxn modelId="{F1BF1A79-07E9-45D5-B2DE-368B4714A713}" type="presParOf" srcId="{69204D69-E959-42F6-B0DC-CA59DFBB29EE}" destId="{F3EA2CC6-5D41-426E-80DD-2FA673ABC5B8}" srcOrd="0" destOrd="0" presId="urn:microsoft.com/office/officeart/2005/8/layout/list1"/>
    <dgm:cxn modelId="{F46B4110-4DE1-4677-83CC-375AA18A5636}" type="presParOf" srcId="{F3EA2CC6-5D41-426E-80DD-2FA673ABC5B8}" destId="{C312DC7E-B852-469E-BFC7-286696019C32}" srcOrd="0" destOrd="0" presId="urn:microsoft.com/office/officeart/2005/8/layout/list1"/>
    <dgm:cxn modelId="{BBAF13B8-F427-4F77-92CC-1086C4ADCE03}" type="presParOf" srcId="{F3EA2CC6-5D41-426E-80DD-2FA673ABC5B8}" destId="{F837921A-FA0A-477A-AD23-9CE26AC292D0}" srcOrd="1" destOrd="0" presId="urn:microsoft.com/office/officeart/2005/8/layout/list1"/>
    <dgm:cxn modelId="{4DEEDDCC-C1B9-4EEE-943E-23A1891A118C}" type="presParOf" srcId="{69204D69-E959-42F6-B0DC-CA59DFBB29EE}" destId="{E1F23D0D-F6EF-4273-9BD4-71EA8BF6C48F}" srcOrd="1" destOrd="0" presId="urn:microsoft.com/office/officeart/2005/8/layout/list1"/>
    <dgm:cxn modelId="{9084FB21-33E2-4DAB-9CB7-68B330584684}" type="presParOf" srcId="{69204D69-E959-42F6-B0DC-CA59DFBB29EE}" destId="{6EEFCD89-1C9C-45AF-B9E1-61DCFCF98F75}" srcOrd="2" destOrd="0" presId="urn:microsoft.com/office/officeart/2005/8/layout/list1"/>
    <dgm:cxn modelId="{C38E52B3-D4CB-43DD-BBE4-BE8EFB3CDEE5}" type="presParOf" srcId="{69204D69-E959-42F6-B0DC-CA59DFBB29EE}" destId="{F6EC8D70-C883-4ED6-BA06-BF4C1678A92D}" srcOrd="3" destOrd="0" presId="urn:microsoft.com/office/officeart/2005/8/layout/list1"/>
    <dgm:cxn modelId="{C115BB6A-70B1-4BD8-8322-040EA3D03804}" type="presParOf" srcId="{69204D69-E959-42F6-B0DC-CA59DFBB29EE}" destId="{3FCE20B2-2A87-4E2E-9287-5F502B6EB7BF}" srcOrd="4" destOrd="0" presId="urn:microsoft.com/office/officeart/2005/8/layout/list1"/>
    <dgm:cxn modelId="{028685BC-379C-4317-80F8-121EFE86C6C5}" type="presParOf" srcId="{3FCE20B2-2A87-4E2E-9287-5F502B6EB7BF}" destId="{436EDB33-B2D3-448B-811C-0AD58E45AAE9}" srcOrd="0" destOrd="0" presId="urn:microsoft.com/office/officeart/2005/8/layout/list1"/>
    <dgm:cxn modelId="{73621711-4470-4E05-84E4-B4238D0F4084}" type="presParOf" srcId="{3FCE20B2-2A87-4E2E-9287-5F502B6EB7BF}" destId="{9A32E589-9641-4030-AA78-2523E980E58D}" srcOrd="1" destOrd="0" presId="urn:microsoft.com/office/officeart/2005/8/layout/list1"/>
    <dgm:cxn modelId="{1133FF75-C9BE-4100-B526-8FCFE6850661}" type="presParOf" srcId="{69204D69-E959-42F6-B0DC-CA59DFBB29EE}" destId="{6B62B8EC-1A93-4018-9BA6-6447BE11191C}" srcOrd="5" destOrd="0" presId="urn:microsoft.com/office/officeart/2005/8/layout/list1"/>
    <dgm:cxn modelId="{9A0767ED-6C7C-439D-BA93-9A8E3266D461}" type="presParOf" srcId="{69204D69-E959-42F6-B0DC-CA59DFBB29EE}" destId="{1EA79D12-3054-4DB6-AC1E-7DAA52DCB6B5}" srcOrd="6" destOrd="0" presId="urn:microsoft.com/office/officeart/2005/8/layout/list1"/>
    <dgm:cxn modelId="{5C03615C-9199-4549-ADA0-B8BDAB148778}" type="presParOf" srcId="{69204D69-E959-42F6-B0DC-CA59DFBB29EE}" destId="{2730AE38-4973-4661-B67D-45BA861F3BB1}" srcOrd="7" destOrd="0" presId="urn:microsoft.com/office/officeart/2005/8/layout/list1"/>
    <dgm:cxn modelId="{536A30CF-2130-4949-8B26-E07A1831ADCE}" type="presParOf" srcId="{69204D69-E959-42F6-B0DC-CA59DFBB29EE}" destId="{2AC33C8B-13D8-4014-A097-31CBACF704E6}" srcOrd="8" destOrd="0" presId="urn:microsoft.com/office/officeart/2005/8/layout/list1"/>
    <dgm:cxn modelId="{29CB9DED-A471-4E38-8EB2-D8E2460BDC80}" type="presParOf" srcId="{2AC33C8B-13D8-4014-A097-31CBACF704E6}" destId="{0BDDC00B-67E3-48CE-9D66-5E6E66758D7C}" srcOrd="0" destOrd="0" presId="urn:microsoft.com/office/officeart/2005/8/layout/list1"/>
    <dgm:cxn modelId="{91FBE141-FA98-4A9B-9839-D0EEC0F3792F}" type="presParOf" srcId="{2AC33C8B-13D8-4014-A097-31CBACF704E6}" destId="{6B8BE344-4A89-4E0D-BEC8-3501CF3B5DF1}" srcOrd="1" destOrd="0" presId="urn:microsoft.com/office/officeart/2005/8/layout/list1"/>
    <dgm:cxn modelId="{E9DEB4BC-118D-4AFA-96F2-3300CF0ABA39}" type="presParOf" srcId="{69204D69-E959-42F6-B0DC-CA59DFBB29EE}" destId="{BD9A2347-7F94-4314-A2FB-D2503A792F35}" srcOrd="9" destOrd="0" presId="urn:microsoft.com/office/officeart/2005/8/layout/list1"/>
    <dgm:cxn modelId="{7F42C9B9-0AE5-4EB2-8140-2880D1C9C76C}" type="presParOf" srcId="{69204D69-E959-42F6-B0DC-CA59DFBB29EE}" destId="{867BCA79-A6CB-452D-9C30-2DEAFDB79F29}" srcOrd="10" destOrd="0" presId="urn:microsoft.com/office/officeart/2005/8/layout/list1"/>
    <dgm:cxn modelId="{D865A6CC-A47C-4D55-9CB3-9A6A2017927C}" type="presParOf" srcId="{69204D69-E959-42F6-B0DC-CA59DFBB29EE}" destId="{6E344AB4-6B17-4DAD-8B03-AA43F0CB5944}" srcOrd="11" destOrd="0" presId="urn:microsoft.com/office/officeart/2005/8/layout/list1"/>
    <dgm:cxn modelId="{2D7BD827-9D90-498C-BC64-9870A5DDB68B}" type="presParOf" srcId="{69204D69-E959-42F6-B0DC-CA59DFBB29EE}" destId="{EFAEDD4F-BF13-42AF-A3EB-57AC03AC53D2}" srcOrd="12" destOrd="0" presId="urn:microsoft.com/office/officeart/2005/8/layout/list1"/>
    <dgm:cxn modelId="{A9051B23-3F39-436D-A151-23DBAB0E25FF}" type="presParOf" srcId="{EFAEDD4F-BF13-42AF-A3EB-57AC03AC53D2}" destId="{4DDBBAEA-6849-42B6-B388-210D9D3A9D72}" srcOrd="0" destOrd="0" presId="urn:microsoft.com/office/officeart/2005/8/layout/list1"/>
    <dgm:cxn modelId="{F116C510-4B2C-45FF-85AC-D45A044F7914}" type="presParOf" srcId="{EFAEDD4F-BF13-42AF-A3EB-57AC03AC53D2}" destId="{32A7873E-4DEE-470B-8A80-484D010AB108}" srcOrd="1" destOrd="0" presId="urn:microsoft.com/office/officeart/2005/8/layout/list1"/>
    <dgm:cxn modelId="{F0EE0B43-265B-4661-9C6C-D3162BA1197D}" type="presParOf" srcId="{69204D69-E959-42F6-B0DC-CA59DFBB29EE}" destId="{CD0CC177-EDCB-46AE-9692-16ED09E91E57}" srcOrd="13" destOrd="0" presId="urn:microsoft.com/office/officeart/2005/8/layout/list1"/>
    <dgm:cxn modelId="{29D14713-24C8-47C3-9F00-3F462577659E}" type="presParOf" srcId="{69204D69-E959-42F6-B0DC-CA59DFBB29EE}" destId="{B24B4482-52F1-4688-8F14-4502F7B40559}" srcOrd="14" destOrd="0" presId="urn:microsoft.com/office/officeart/2005/8/layout/list1"/>
    <dgm:cxn modelId="{721DAA57-76B7-4772-9200-443F70E24E12}" type="presParOf" srcId="{69204D69-E959-42F6-B0DC-CA59DFBB29EE}" destId="{FF27ED05-8E05-4147-ACD5-6BFEF4FFC7FD}" srcOrd="15" destOrd="0" presId="urn:microsoft.com/office/officeart/2005/8/layout/list1"/>
    <dgm:cxn modelId="{99E60D7B-FF3D-48C9-B409-A05C113CC63C}" type="presParOf" srcId="{69204D69-E959-42F6-B0DC-CA59DFBB29EE}" destId="{34B8AC85-43E8-43DB-B3FE-CE86D219733C}" srcOrd="16" destOrd="0" presId="urn:microsoft.com/office/officeart/2005/8/layout/list1"/>
    <dgm:cxn modelId="{583C833E-B89D-4322-8835-09BE92CC5B0C}" type="presParOf" srcId="{34B8AC85-43E8-43DB-B3FE-CE86D219733C}" destId="{1D870260-9780-48F1-9C8C-24B233B914DA}" srcOrd="0" destOrd="0" presId="urn:microsoft.com/office/officeart/2005/8/layout/list1"/>
    <dgm:cxn modelId="{D12B023F-25E2-478D-AD5B-362BA7AEF69F}" type="presParOf" srcId="{34B8AC85-43E8-43DB-B3FE-CE86D219733C}" destId="{4563DD8D-590E-406B-9DA3-6EA5E0C78FF4}" srcOrd="1" destOrd="0" presId="urn:microsoft.com/office/officeart/2005/8/layout/list1"/>
    <dgm:cxn modelId="{17AB086E-F04B-4B21-9F42-B263078F256B}" type="presParOf" srcId="{69204D69-E959-42F6-B0DC-CA59DFBB29EE}" destId="{BE5988E8-493C-4831-A7AB-6DF92B7117F2}" srcOrd="17" destOrd="0" presId="urn:microsoft.com/office/officeart/2005/8/layout/list1"/>
    <dgm:cxn modelId="{C27CBC02-5E71-4FD2-A66B-B40A3B0D5741}" type="presParOf" srcId="{69204D69-E959-42F6-B0DC-CA59DFBB29EE}" destId="{49FD7831-08D6-4AA1-AB09-B35A8D85AD02}" srcOrd="18" destOrd="0" presId="urn:microsoft.com/office/officeart/2005/8/layout/list1"/>
    <dgm:cxn modelId="{B5B83D7F-7822-472F-BC12-5E82EB113076}" type="presParOf" srcId="{69204D69-E959-42F6-B0DC-CA59DFBB29EE}" destId="{57E8C927-6A2A-4024-8790-F73EE31291F8}" srcOrd="19" destOrd="0" presId="urn:microsoft.com/office/officeart/2005/8/layout/list1"/>
    <dgm:cxn modelId="{A3D0D311-E840-43C3-87CE-7CE3AB4404FC}" type="presParOf" srcId="{69204D69-E959-42F6-B0DC-CA59DFBB29EE}" destId="{B4BEBE89-E73B-4601-8E5B-8AD5A9278BC8}" srcOrd="20" destOrd="0" presId="urn:microsoft.com/office/officeart/2005/8/layout/list1"/>
    <dgm:cxn modelId="{7C151BEF-C574-4EBD-AF3A-D5D322311D11}" type="presParOf" srcId="{B4BEBE89-E73B-4601-8E5B-8AD5A9278BC8}" destId="{430EA6C9-97DC-4B7B-9D1C-1EE0D7049E45}" srcOrd="0" destOrd="0" presId="urn:microsoft.com/office/officeart/2005/8/layout/list1"/>
    <dgm:cxn modelId="{7839A8B7-9606-4023-89AC-DC918C11D88F}" type="presParOf" srcId="{B4BEBE89-E73B-4601-8E5B-8AD5A9278BC8}" destId="{D485230F-A7CB-47B6-800B-C91B9C41B9D7}" srcOrd="1" destOrd="0" presId="urn:microsoft.com/office/officeart/2005/8/layout/list1"/>
    <dgm:cxn modelId="{878B7744-8065-44AB-94F4-C2936600CBFB}" type="presParOf" srcId="{69204D69-E959-42F6-B0DC-CA59DFBB29EE}" destId="{DF18B71B-C198-46F6-B9C4-35EFB53328DE}" srcOrd="21" destOrd="0" presId="urn:microsoft.com/office/officeart/2005/8/layout/list1"/>
    <dgm:cxn modelId="{56B7E3E5-4AD6-4F80-8ABD-6D9397B23AC7}" type="presParOf" srcId="{69204D69-E959-42F6-B0DC-CA59DFBB29EE}" destId="{509B9F50-7A65-48B1-B618-E1CF3AB4782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0F6F7C-11E7-4BE3-987F-8F48C93782BF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19C6180-0D72-4352-B4FB-1720F8EE3176}">
      <dgm:prSet phldrT="[Текст]" custT="1"/>
      <dgm:spPr/>
      <dgm:t>
        <a:bodyPr/>
        <a:lstStyle/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Разработать системы преференций для каждой формы хозяйствования (государственный и корпоративный сектор) и отрасли экономики.</a:t>
          </a:r>
          <a:endParaRPr lang="ru-RU" sz="2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FFAFC-2043-4A22-98D8-DD84F0DE8469}" type="parTrans" cxnId="{20E178B0-173B-4688-B403-3616CE50CDD4}">
      <dgm:prSet/>
      <dgm:spPr/>
      <dgm:t>
        <a:bodyPr/>
        <a:lstStyle/>
        <a:p>
          <a:endParaRPr lang="ru-RU" sz="16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EAEBC-B1B3-49E3-A60E-0EF2B883E632}" type="sibTrans" cxnId="{20E178B0-173B-4688-B403-3616CE50CDD4}">
      <dgm:prSet/>
      <dgm:spPr/>
      <dgm:t>
        <a:bodyPr/>
        <a:lstStyle/>
        <a:p>
          <a:endParaRPr lang="ru-RU" sz="16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8905A-47B9-49FF-96E1-0745CDB8A82E}">
      <dgm:prSet phldrT="[Текст]" custT="1"/>
      <dgm:spPr/>
      <dgm:t>
        <a:bodyPr/>
        <a:lstStyle/>
        <a:p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Продолжить развитие морского флота, морских и речных перевозок.</a:t>
          </a:r>
          <a:endParaRPr lang="ru-RU" sz="2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95863-3542-443A-9DAA-089B7F5B0FD3}" type="parTrans" cxnId="{37A3552E-5040-42AF-9134-08516FB8DE67}">
      <dgm:prSet/>
      <dgm:spPr/>
      <dgm:t>
        <a:bodyPr/>
        <a:lstStyle/>
        <a:p>
          <a:endParaRPr lang="ru-RU" sz="16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9D498-4E79-4D65-BD61-19740D360D38}" type="sibTrans" cxnId="{37A3552E-5040-42AF-9134-08516FB8DE67}">
      <dgm:prSet/>
      <dgm:spPr/>
      <dgm:t>
        <a:bodyPr/>
        <a:lstStyle/>
        <a:p>
          <a:endParaRPr lang="ru-RU" sz="16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4779D-FD45-4910-BA63-CC9F71559BEA}">
      <dgm:prSet phldrT="[Текст]" custT="1"/>
      <dgm:spPr/>
      <dgm:t>
        <a:bodyPr/>
        <a:lstStyle/>
        <a:p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Уточнить систему контроля за инвесторами.</a:t>
          </a:r>
          <a:endParaRPr lang="ru-RU" sz="2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3D8CA-6275-4FC8-9FD8-19EFF6D44554}" type="parTrans" cxnId="{9AB6DF48-FBFB-430A-B4C4-9917933A3268}">
      <dgm:prSet/>
      <dgm:spPr/>
      <dgm:t>
        <a:bodyPr/>
        <a:lstStyle/>
        <a:p>
          <a:endParaRPr lang="ru-RU" sz="16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16C209-B079-45C4-BB09-FCDF4F79D5D5}" type="sibTrans" cxnId="{9AB6DF48-FBFB-430A-B4C4-9917933A3268}">
      <dgm:prSet/>
      <dgm:spPr/>
      <dgm:t>
        <a:bodyPr/>
        <a:lstStyle/>
        <a:p>
          <a:endParaRPr lang="ru-RU" sz="16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31902C-87C1-468D-B013-E8228A8D62A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законодательстве о государственной поддержке предпринимательской деятельности в Арктике закрепить специальные гарантии участия местных северных сообществ.</a:t>
          </a:r>
        </a:p>
      </dgm:t>
    </dgm:pt>
    <dgm:pt modelId="{BEDB7C6A-7B96-4107-A436-6D007EDFF61D}" type="parTrans" cxnId="{F9E723DE-7025-43F6-A443-2C234690E939}">
      <dgm:prSet/>
      <dgm:spPr/>
      <dgm:t>
        <a:bodyPr/>
        <a:lstStyle/>
        <a:p>
          <a:endParaRPr lang="ru-RU" sz="16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8DEC9-7DDC-4F2F-975D-854A33B4F772}" type="sibTrans" cxnId="{F9E723DE-7025-43F6-A443-2C234690E939}">
      <dgm:prSet/>
      <dgm:spPr/>
      <dgm:t>
        <a:bodyPr/>
        <a:lstStyle/>
        <a:p>
          <a:endParaRPr lang="ru-RU" sz="16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4B547-5DAF-4CF6-AF38-7D514D25116A}" type="pres">
      <dgm:prSet presAssocID="{230F6F7C-11E7-4BE3-987F-8F48C93782B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D8DCFA-0E82-4881-ACD4-57E248274C34}" type="pres">
      <dgm:prSet presAssocID="{D19C6180-0D72-4352-B4FB-1720F8EE3176}" presName="comp" presStyleCnt="0"/>
      <dgm:spPr/>
    </dgm:pt>
    <dgm:pt modelId="{30603DD5-5A03-4923-989A-D151898DA9A9}" type="pres">
      <dgm:prSet presAssocID="{D19C6180-0D72-4352-B4FB-1720F8EE3176}" presName="box" presStyleLbl="node1" presStyleIdx="0" presStyleCnt="4"/>
      <dgm:spPr/>
      <dgm:t>
        <a:bodyPr/>
        <a:lstStyle/>
        <a:p>
          <a:endParaRPr lang="ru-RU"/>
        </a:p>
      </dgm:t>
    </dgm:pt>
    <dgm:pt modelId="{4F0909E3-45CD-46E6-B341-BF90359A7E0B}" type="pres">
      <dgm:prSet presAssocID="{D19C6180-0D72-4352-B4FB-1720F8EE3176}" presName="img" presStyleLbl="fgImgPlace1" presStyleIdx="0" presStyleCnt="4"/>
      <dgm:spPr/>
    </dgm:pt>
    <dgm:pt modelId="{20DBE361-605B-46C2-8E1E-8762DE2B830E}" type="pres">
      <dgm:prSet presAssocID="{D19C6180-0D72-4352-B4FB-1720F8EE317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64C81-A102-40CB-B7B9-E21454C88DE8}" type="pres">
      <dgm:prSet presAssocID="{D57EAEBC-B1B3-49E3-A60E-0EF2B883E632}" presName="spacer" presStyleCnt="0"/>
      <dgm:spPr/>
    </dgm:pt>
    <dgm:pt modelId="{E4FCD484-9732-4AC9-9D9C-8BA7E4E52978}" type="pres">
      <dgm:prSet presAssocID="{E998905A-47B9-49FF-96E1-0745CDB8A82E}" presName="comp" presStyleCnt="0"/>
      <dgm:spPr/>
    </dgm:pt>
    <dgm:pt modelId="{C170D16A-2AA4-408F-9916-2DCFB07E1E5E}" type="pres">
      <dgm:prSet presAssocID="{E998905A-47B9-49FF-96E1-0745CDB8A82E}" presName="box" presStyleLbl="node1" presStyleIdx="1" presStyleCnt="4"/>
      <dgm:spPr/>
      <dgm:t>
        <a:bodyPr/>
        <a:lstStyle/>
        <a:p>
          <a:endParaRPr lang="ru-RU"/>
        </a:p>
      </dgm:t>
    </dgm:pt>
    <dgm:pt modelId="{F06BC1D3-C5BE-4B68-83C9-00F165A91F5D}" type="pres">
      <dgm:prSet presAssocID="{E998905A-47B9-49FF-96E1-0745CDB8A82E}" presName="img" presStyleLbl="fgImgPlace1" presStyleIdx="1" presStyleCnt="4"/>
      <dgm:spPr/>
    </dgm:pt>
    <dgm:pt modelId="{742FBBD4-730B-4CEA-B9D3-816E1908A477}" type="pres">
      <dgm:prSet presAssocID="{E998905A-47B9-49FF-96E1-0745CDB8A82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97FA5-0FE1-4223-A081-8096DFB9A2C0}" type="pres">
      <dgm:prSet presAssocID="{11A9D498-4E79-4D65-BD61-19740D360D38}" presName="spacer" presStyleCnt="0"/>
      <dgm:spPr/>
    </dgm:pt>
    <dgm:pt modelId="{72CD23C6-4202-4DB7-953B-6827508B5682}" type="pres">
      <dgm:prSet presAssocID="{F954779D-FD45-4910-BA63-CC9F71559BEA}" presName="comp" presStyleCnt="0"/>
      <dgm:spPr/>
    </dgm:pt>
    <dgm:pt modelId="{FC1C6C87-F271-4A86-AC8B-36A4980EEF0A}" type="pres">
      <dgm:prSet presAssocID="{F954779D-FD45-4910-BA63-CC9F71559BEA}" presName="box" presStyleLbl="node1" presStyleIdx="2" presStyleCnt="4"/>
      <dgm:spPr/>
      <dgm:t>
        <a:bodyPr/>
        <a:lstStyle/>
        <a:p>
          <a:endParaRPr lang="ru-RU"/>
        </a:p>
      </dgm:t>
    </dgm:pt>
    <dgm:pt modelId="{2F0AAE44-3EC0-4F0D-BB6A-17FE02E35121}" type="pres">
      <dgm:prSet presAssocID="{F954779D-FD45-4910-BA63-CC9F71559BEA}" presName="img" presStyleLbl="fgImgPlace1" presStyleIdx="2" presStyleCnt="4"/>
      <dgm:spPr/>
    </dgm:pt>
    <dgm:pt modelId="{1F27A5F1-45E9-4F26-AD11-83FF0C2B4B1F}" type="pres">
      <dgm:prSet presAssocID="{F954779D-FD45-4910-BA63-CC9F71559BE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F6F50-D5EF-493E-9722-3A2FE13AC9F8}" type="pres">
      <dgm:prSet presAssocID="{1016C209-B079-45C4-BB09-FCDF4F79D5D5}" presName="spacer" presStyleCnt="0"/>
      <dgm:spPr/>
    </dgm:pt>
    <dgm:pt modelId="{EAC6F802-EA74-421B-B350-1BEBAC4476BF}" type="pres">
      <dgm:prSet presAssocID="{2831902C-87C1-468D-B013-E8228A8D62AF}" presName="comp" presStyleCnt="0"/>
      <dgm:spPr/>
    </dgm:pt>
    <dgm:pt modelId="{42A64D2D-BB3A-41D5-87A8-D983CF5F9D7A}" type="pres">
      <dgm:prSet presAssocID="{2831902C-87C1-468D-B013-E8228A8D62AF}" presName="box" presStyleLbl="node1" presStyleIdx="3" presStyleCnt="4"/>
      <dgm:spPr/>
      <dgm:t>
        <a:bodyPr/>
        <a:lstStyle/>
        <a:p>
          <a:endParaRPr lang="ru-RU"/>
        </a:p>
      </dgm:t>
    </dgm:pt>
    <dgm:pt modelId="{7A14E6FC-226C-4A85-87A1-9C2336573498}" type="pres">
      <dgm:prSet presAssocID="{2831902C-87C1-468D-B013-E8228A8D62AF}" presName="img" presStyleLbl="fgImgPlace1" presStyleIdx="3" presStyleCnt="4"/>
      <dgm:spPr/>
    </dgm:pt>
    <dgm:pt modelId="{7F70B576-4653-4D37-AE22-B43EBFB916D0}" type="pres">
      <dgm:prSet presAssocID="{2831902C-87C1-468D-B013-E8228A8D62A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A3552E-5040-42AF-9134-08516FB8DE67}" srcId="{230F6F7C-11E7-4BE3-987F-8F48C93782BF}" destId="{E998905A-47B9-49FF-96E1-0745CDB8A82E}" srcOrd="1" destOrd="0" parTransId="{0B095863-3542-443A-9DAA-089B7F5B0FD3}" sibTransId="{11A9D498-4E79-4D65-BD61-19740D360D38}"/>
    <dgm:cxn modelId="{FBC182D1-F65D-4404-9BEE-A3813EBEBBBF}" type="presOf" srcId="{F954779D-FD45-4910-BA63-CC9F71559BEA}" destId="{1F27A5F1-45E9-4F26-AD11-83FF0C2B4B1F}" srcOrd="1" destOrd="0" presId="urn:microsoft.com/office/officeart/2005/8/layout/vList4"/>
    <dgm:cxn modelId="{A4FE12FE-32ED-4086-9B5A-37190344A2CF}" type="presOf" srcId="{2831902C-87C1-468D-B013-E8228A8D62AF}" destId="{7F70B576-4653-4D37-AE22-B43EBFB916D0}" srcOrd="1" destOrd="0" presId="urn:microsoft.com/office/officeart/2005/8/layout/vList4"/>
    <dgm:cxn modelId="{20E178B0-173B-4688-B403-3616CE50CDD4}" srcId="{230F6F7C-11E7-4BE3-987F-8F48C93782BF}" destId="{D19C6180-0D72-4352-B4FB-1720F8EE3176}" srcOrd="0" destOrd="0" parTransId="{84AFFAFC-2043-4A22-98D8-DD84F0DE8469}" sibTransId="{D57EAEBC-B1B3-49E3-A60E-0EF2B883E632}"/>
    <dgm:cxn modelId="{2BFBA3A2-D64F-49E6-9CDC-7509585A5A16}" type="presOf" srcId="{D19C6180-0D72-4352-B4FB-1720F8EE3176}" destId="{30603DD5-5A03-4923-989A-D151898DA9A9}" srcOrd="0" destOrd="0" presId="urn:microsoft.com/office/officeart/2005/8/layout/vList4"/>
    <dgm:cxn modelId="{FDFAF9D5-1F55-42E3-A3E0-EBCD9AB5AAAE}" type="presOf" srcId="{2831902C-87C1-468D-B013-E8228A8D62AF}" destId="{42A64D2D-BB3A-41D5-87A8-D983CF5F9D7A}" srcOrd="0" destOrd="0" presId="urn:microsoft.com/office/officeart/2005/8/layout/vList4"/>
    <dgm:cxn modelId="{9AB6DF48-FBFB-430A-B4C4-9917933A3268}" srcId="{230F6F7C-11E7-4BE3-987F-8F48C93782BF}" destId="{F954779D-FD45-4910-BA63-CC9F71559BEA}" srcOrd="2" destOrd="0" parTransId="{E643D8CA-6275-4FC8-9FD8-19EFF6D44554}" sibTransId="{1016C209-B079-45C4-BB09-FCDF4F79D5D5}"/>
    <dgm:cxn modelId="{B37BC9D0-5CD9-4956-BD5D-5B3DD62F45B5}" type="presOf" srcId="{F954779D-FD45-4910-BA63-CC9F71559BEA}" destId="{FC1C6C87-F271-4A86-AC8B-36A4980EEF0A}" srcOrd="0" destOrd="0" presId="urn:microsoft.com/office/officeart/2005/8/layout/vList4"/>
    <dgm:cxn modelId="{C3DD4CFD-20C1-4D9C-9FFA-1711787A2759}" type="presOf" srcId="{D19C6180-0D72-4352-B4FB-1720F8EE3176}" destId="{20DBE361-605B-46C2-8E1E-8762DE2B830E}" srcOrd="1" destOrd="0" presId="urn:microsoft.com/office/officeart/2005/8/layout/vList4"/>
    <dgm:cxn modelId="{F9E723DE-7025-43F6-A443-2C234690E939}" srcId="{230F6F7C-11E7-4BE3-987F-8F48C93782BF}" destId="{2831902C-87C1-468D-B013-E8228A8D62AF}" srcOrd="3" destOrd="0" parTransId="{BEDB7C6A-7B96-4107-A436-6D007EDFF61D}" sibTransId="{B5C8DEC9-7DDC-4F2F-975D-854A33B4F772}"/>
    <dgm:cxn modelId="{D0120021-D19E-4333-923D-B6DBF487428D}" type="presOf" srcId="{230F6F7C-11E7-4BE3-987F-8F48C93782BF}" destId="{9E64B547-5DAF-4CF6-AF38-7D514D25116A}" srcOrd="0" destOrd="0" presId="urn:microsoft.com/office/officeart/2005/8/layout/vList4"/>
    <dgm:cxn modelId="{B2683B28-7A40-464E-9787-80FE5B9F6143}" type="presOf" srcId="{E998905A-47B9-49FF-96E1-0745CDB8A82E}" destId="{C170D16A-2AA4-408F-9916-2DCFB07E1E5E}" srcOrd="0" destOrd="0" presId="urn:microsoft.com/office/officeart/2005/8/layout/vList4"/>
    <dgm:cxn modelId="{0E5B3464-7C46-455F-BF30-344899D4F0C0}" type="presOf" srcId="{E998905A-47B9-49FF-96E1-0745CDB8A82E}" destId="{742FBBD4-730B-4CEA-B9D3-816E1908A477}" srcOrd="1" destOrd="0" presId="urn:microsoft.com/office/officeart/2005/8/layout/vList4"/>
    <dgm:cxn modelId="{21E62724-313E-4567-817C-778919C02A5F}" type="presParOf" srcId="{9E64B547-5DAF-4CF6-AF38-7D514D25116A}" destId="{CED8DCFA-0E82-4881-ACD4-57E248274C34}" srcOrd="0" destOrd="0" presId="urn:microsoft.com/office/officeart/2005/8/layout/vList4"/>
    <dgm:cxn modelId="{3C0A1E04-E925-4979-AAA7-8014C4DDA823}" type="presParOf" srcId="{CED8DCFA-0E82-4881-ACD4-57E248274C34}" destId="{30603DD5-5A03-4923-989A-D151898DA9A9}" srcOrd="0" destOrd="0" presId="urn:microsoft.com/office/officeart/2005/8/layout/vList4"/>
    <dgm:cxn modelId="{1EEEA1C0-643F-4BFE-857D-571405D22A83}" type="presParOf" srcId="{CED8DCFA-0E82-4881-ACD4-57E248274C34}" destId="{4F0909E3-45CD-46E6-B341-BF90359A7E0B}" srcOrd="1" destOrd="0" presId="urn:microsoft.com/office/officeart/2005/8/layout/vList4"/>
    <dgm:cxn modelId="{492DB2D3-BE0B-417A-BDA0-727899FA237D}" type="presParOf" srcId="{CED8DCFA-0E82-4881-ACD4-57E248274C34}" destId="{20DBE361-605B-46C2-8E1E-8762DE2B830E}" srcOrd="2" destOrd="0" presId="urn:microsoft.com/office/officeart/2005/8/layout/vList4"/>
    <dgm:cxn modelId="{04A73D6A-0E4F-479B-86E0-E64C653F08C8}" type="presParOf" srcId="{9E64B547-5DAF-4CF6-AF38-7D514D25116A}" destId="{34364C81-A102-40CB-B7B9-E21454C88DE8}" srcOrd="1" destOrd="0" presId="urn:microsoft.com/office/officeart/2005/8/layout/vList4"/>
    <dgm:cxn modelId="{2883AAA4-5658-4B26-85A7-2ABA247B4437}" type="presParOf" srcId="{9E64B547-5DAF-4CF6-AF38-7D514D25116A}" destId="{E4FCD484-9732-4AC9-9D9C-8BA7E4E52978}" srcOrd="2" destOrd="0" presId="urn:microsoft.com/office/officeart/2005/8/layout/vList4"/>
    <dgm:cxn modelId="{58B077F7-1489-45E5-B952-D59DF03A5A78}" type="presParOf" srcId="{E4FCD484-9732-4AC9-9D9C-8BA7E4E52978}" destId="{C170D16A-2AA4-408F-9916-2DCFB07E1E5E}" srcOrd="0" destOrd="0" presId="urn:microsoft.com/office/officeart/2005/8/layout/vList4"/>
    <dgm:cxn modelId="{8F68AEDD-5B81-4B72-B4E2-857C630E2811}" type="presParOf" srcId="{E4FCD484-9732-4AC9-9D9C-8BA7E4E52978}" destId="{F06BC1D3-C5BE-4B68-83C9-00F165A91F5D}" srcOrd="1" destOrd="0" presId="urn:microsoft.com/office/officeart/2005/8/layout/vList4"/>
    <dgm:cxn modelId="{52C1C3DF-D500-40E8-A551-3AD80EC9D44B}" type="presParOf" srcId="{E4FCD484-9732-4AC9-9D9C-8BA7E4E52978}" destId="{742FBBD4-730B-4CEA-B9D3-816E1908A477}" srcOrd="2" destOrd="0" presId="urn:microsoft.com/office/officeart/2005/8/layout/vList4"/>
    <dgm:cxn modelId="{A05A4DF0-9D4B-41A7-B45B-D72600AF8BF8}" type="presParOf" srcId="{9E64B547-5DAF-4CF6-AF38-7D514D25116A}" destId="{2DB97FA5-0FE1-4223-A081-8096DFB9A2C0}" srcOrd="3" destOrd="0" presId="urn:microsoft.com/office/officeart/2005/8/layout/vList4"/>
    <dgm:cxn modelId="{67053E39-D8C8-4DFE-8971-9391083B695E}" type="presParOf" srcId="{9E64B547-5DAF-4CF6-AF38-7D514D25116A}" destId="{72CD23C6-4202-4DB7-953B-6827508B5682}" srcOrd="4" destOrd="0" presId="urn:microsoft.com/office/officeart/2005/8/layout/vList4"/>
    <dgm:cxn modelId="{9EDED254-3947-44FE-8261-D8E4739A66BC}" type="presParOf" srcId="{72CD23C6-4202-4DB7-953B-6827508B5682}" destId="{FC1C6C87-F271-4A86-AC8B-36A4980EEF0A}" srcOrd="0" destOrd="0" presId="urn:microsoft.com/office/officeart/2005/8/layout/vList4"/>
    <dgm:cxn modelId="{BCAA5B6F-7F5D-4299-B8B5-59F50EC3FC2F}" type="presParOf" srcId="{72CD23C6-4202-4DB7-953B-6827508B5682}" destId="{2F0AAE44-3EC0-4F0D-BB6A-17FE02E35121}" srcOrd="1" destOrd="0" presId="urn:microsoft.com/office/officeart/2005/8/layout/vList4"/>
    <dgm:cxn modelId="{13EE080A-9033-46EE-8D01-FED5C1BB37C7}" type="presParOf" srcId="{72CD23C6-4202-4DB7-953B-6827508B5682}" destId="{1F27A5F1-45E9-4F26-AD11-83FF0C2B4B1F}" srcOrd="2" destOrd="0" presId="urn:microsoft.com/office/officeart/2005/8/layout/vList4"/>
    <dgm:cxn modelId="{240ED1CC-882C-4E4C-B3BE-F96867F97AF3}" type="presParOf" srcId="{9E64B547-5DAF-4CF6-AF38-7D514D25116A}" destId="{D6BF6F50-D5EF-493E-9722-3A2FE13AC9F8}" srcOrd="5" destOrd="0" presId="urn:microsoft.com/office/officeart/2005/8/layout/vList4"/>
    <dgm:cxn modelId="{96C7494A-CB52-421C-BAEB-D2EBB20841D3}" type="presParOf" srcId="{9E64B547-5DAF-4CF6-AF38-7D514D25116A}" destId="{EAC6F802-EA74-421B-B350-1BEBAC4476BF}" srcOrd="6" destOrd="0" presId="urn:microsoft.com/office/officeart/2005/8/layout/vList4"/>
    <dgm:cxn modelId="{21852CF8-6479-4E8D-9579-6544C98E97EE}" type="presParOf" srcId="{EAC6F802-EA74-421B-B350-1BEBAC4476BF}" destId="{42A64D2D-BB3A-41D5-87A8-D983CF5F9D7A}" srcOrd="0" destOrd="0" presId="urn:microsoft.com/office/officeart/2005/8/layout/vList4"/>
    <dgm:cxn modelId="{B3B2DABE-5635-469A-956D-BD2CB70D436B}" type="presParOf" srcId="{EAC6F802-EA74-421B-B350-1BEBAC4476BF}" destId="{7A14E6FC-226C-4A85-87A1-9C2336573498}" srcOrd="1" destOrd="0" presId="urn:microsoft.com/office/officeart/2005/8/layout/vList4"/>
    <dgm:cxn modelId="{BFA04221-30C1-4C92-9FE5-78C705165245}" type="presParOf" srcId="{EAC6F802-EA74-421B-B350-1BEBAC4476BF}" destId="{7F70B576-4653-4D37-AE22-B43EBFB916D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62C6F6-16AF-494D-9A90-922D2F8764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7A55E29-4D84-4AE4-BD5F-37E7145DDC8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Налоговое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7C75CEA-7107-47F9-868E-D7829E6871DC}" type="parTrans" cxnId="{201E690D-6017-47C3-A26A-2AE3098BA8A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B1A8084-26EC-4586-8C22-BB0E5F6CFB23}" type="sibTrans" cxnId="{201E690D-6017-47C3-A26A-2AE3098BA8A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34161D-9C09-4FB8-80D2-4341CDC98C0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Бюджетное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846CD1B-5DDE-403C-AD67-B366F858320C}" type="parTrans" cxnId="{89C6D4FD-76DD-48AD-AD2E-71B770B5584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280E8C2-E830-42E5-ABEB-91A966BA7EB4}" type="sibTrans" cxnId="{89C6D4FD-76DD-48AD-AD2E-71B770B5584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16260E-54DE-4B25-9572-E2587CD5F2E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Трудовое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4D5A9BA-CC2E-40F1-844C-8DE3C0ACBFDC}" type="parTrans" cxnId="{1637BDFE-9C10-4851-B049-E6D4BB35ECF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EAD8F8A-B292-4DE4-B86B-E5E2CC8A83F5}" type="sibTrans" cxnId="{1637BDFE-9C10-4851-B049-E6D4BB35ECF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C563E3C-7509-4653-AD83-517845CFD137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Конструирование новых законов для поддержки отдельных видов экономической деятельности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3FBD74B-3FF7-4999-BCF7-A1231072FE8D}" type="parTrans" cxnId="{A9E39382-6906-44EB-AC7A-9A81624DC0C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BD0D12-85D6-46BF-8172-78CE3F3B3E95}" type="sibTrans" cxnId="{A9E39382-6906-44EB-AC7A-9A81624DC0C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CD8C0E-A1AB-43E7-B94B-BFBF659678F0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Природоресурсное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BA05C82-EF01-4477-B27F-ABCEEE905776}" type="parTrans" cxnId="{0A36C979-B8F1-4440-8DBD-F60511B8FA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B95AF17-F150-4A20-BA10-FF36C4B154BF}" type="sibTrans" cxnId="{0A36C979-B8F1-4440-8DBD-F60511B8FA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A73990-3481-4C5E-9B96-FBE317FBC94E}" type="pres">
      <dgm:prSet presAssocID="{BB62C6F6-16AF-494D-9A90-922D2F8764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EB9AB11-57CD-4180-98FF-0E59BA70290D}" type="pres">
      <dgm:prSet presAssocID="{BB62C6F6-16AF-494D-9A90-922D2F8764E0}" presName="Name1" presStyleCnt="0"/>
      <dgm:spPr/>
    </dgm:pt>
    <dgm:pt modelId="{344D35D9-92EE-4D58-818E-0EF01DB5950E}" type="pres">
      <dgm:prSet presAssocID="{BB62C6F6-16AF-494D-9A90-922D2F8764E0}" presName="cycle" presStyleCnt="0"/>
      <dgm:spPr/>
    </dgm:pt>
    <dgm:pt modelId="{E6F9FEC5-AA4B-4393-9D66-0615A314C540}" type="pres">
      <dgm:prSet presAssocID="{BB62C6F6-16AF-494D-9A90-922D2F8764E0}" presName="srcNode" presStyleLbl="node1" presStyleIdx="0" presStyleCnt="5"/>
      <dgm:spPr/>
    </dgm:pt>
    <dgm:pt modelId="{C663BEDD-71FC-49CE-8844-AEAF26026686}" type="pres">
      <dgm:prSet presAssocID="{BB62C6F6-16AF-494D-9A90-922D2F8764E0}" presName="conn" presStyleLbl="parChTrans1D2" presStyleIdx="0" presStyleCnt="1"/>
      <dgm:spPr/>
      <dgm:t>
        <a:bodyPr/>
        <a:lstStyle/>
        <a:p>
          <a:endParaRPr lang="ru-RU"/>
        </a:p>
      </dgm:t>
    </dgm:pt>
    <dgm:pt modelId="{B67F5643-BD15-455B-AA19-914B797896E5}" type="pres">
      <dgm:prSet presAssocID="{BB62C6F6-16AF-494D-9A90-922D2F8764E0}" presName="extraNode" presStyleLbl="node1" presStyleIdx="0" presStyleCnt="5"/>
      <dgm:spPr/>
    </dgm:pt>
    <dgm:pt modelId="{A3702971-4C2C-4F7F-9FD0-D036125C7947}" type="pres">
      <dgm:prSet presAssocID="{BB62C6F6-16AF-494D-9A90-922D2F8764E0}" presName="dstNode" presStyleLbl="node1" presStyleIdx="0" presStyleCnt="5"/>
      <dgm:spPr/>
    </dgm:pt>
    <dgm:pt modelId="{8B4278EF-4A19-450A-B500-ED41788A3587}" type="pres">
      <dgm:prSet presAssocID="{F7A55E29-4D84-4AE4-BD5F-37E7145DDC8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A6B38-8DDA-4F36-8056-A4A9F9514CE8}" type="pres">
      <dgm:prSet presAssocID="{F7A55E29-4D84-4AE4-BD5F-37E7145DDC80}" presName="accent_1" presStyleCnt="0"/>
      <dgm:spPr/>
    </dgm:pt>
    <dgm:pt modelId="{DD1B03CC-CD05-4F02-B601-A5FD2E7A72CB}" type="pres">
      <dgm:prSet presAssocID="{F7A55E29-4D84-4AE4-BD5F-37E7145DDC80}" presName="accentRepeatNode" presStyleLbl="solidFgAcc1" presStyleIdx="0" presStyleCnt="5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CC3E4386-0C42-450F-9910-43C25700D951}" type="pres">
      <dgm:prSet presAssocID="{2634161D-9C09-4FB8-80D2-4341CDC98C0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80603-C9D8-47E4-9330-7D8F4BACD948}" type="pres">
      <dgm:prSet presAssocID="{2634161D-9C09-4FB8-80D2-4341CDC98C0F}" presName="accent_2" presStyleCnt="0"/>
      <dgm:spPr/>
    </dgm:pt>
    <dgm:pt modelId="{590CAB19-982F-4B23-8027-D45B4148E2A8}" type="pres">
      <dgm:prSet presAssocID="{2634161D-9C09-4FB8-80D2-4341CDC98C0F}" presName="accentRepeatNode" presStyleLbl="solidFgAcc1" presStyleIdx="1" presStyleCnt="5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A6361C7A-7B69-4ED8-95C0-3C8D32A273C9}" type="pres">
      <dgm:prSet presAssocID="{5716260E-54DE-4B25-9572-E2587CD5F2E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1CBDA-4575-4B89-BFE3-8B39AA80A47E}" type="pres">
      <dgm:prSet presAssocID="{5716260E-54DE-4B25-9572-E2587CD5F2E3}" presName="accent_3" presStyleCnt="0"/>
      <dgm:spPr/>
    </dgm:pt>
    <dgm:pt modelId="{1B83C15F-748A-4571-9BB4-5B4C39862C93}" type="pres">
      <dgm:prSet presAssocID="{5716260E-54DE-4B25-9572-E2587CD5F2E3}" presName="accentRepeatNode" presStyleLbl="solidFgAcc1" presStyleIdx="2" presStyleCnt="5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B411E7D4-A42B-48E5-93AB-593A413AEAFA}" type="pres">
      <dgm:prSet presAssocID="{80CD8C0E-A1AB-43E7-B94B-BFBF659678F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EC291-0E8E-4408-B71F-D6FF7281FAFC}" type="pres">
      <dgm:prSet presAssocID="{80CD8C0E-A1AB-43E7-B94B-BFBF659678F0}" presName="accent_4" presStyleCnt="0"/>
      <dgm:spPr/>
    </dgm:pt>
    <dgm:pt modelId="{0536154B-FF07-4F4B-A7A3-327F795BEAC4}" type="pres">
      <dgm:prSet presAssocID="{80CD8C0E-A1AB-43E7-B94B-BFBF659678F0}" presName="accentRepeatNode" presStyleLbl="solidFgAcc1" presStyleIdx="3" presStyleCnt="5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FFBA4B1-D6D7-4561-83AC-CC4316B03D52}" type="pres">
      <dgm:prSet presAssocID="{AC563E3C-7509-4653-AD83-517845CFD137}" presName="text_5" presStyleLbl="node1" presStyleIdx="4" presStyleCnt="5" custScaleY="145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4FF8-97E2-4065-8CBA-84790F807E46}" type="pres">
      <dgm:prSet presAssocID="{AC563E3C-7509-4653-AD83-517845CFD137}" presName="accent_5" presStyleCnt="0"/>
      <dgm:spPr/>
    </dgm:pt>
    <dgm:pt modelId="{A960FF1A-4F1C-42FB-9534-4B57A2E6283D}" type="pres">
      <dgm:prSet presAssocID="{AC563E3C-7509-4653-AD83-517845CFD137}" presName="accentRepeatNode" presStyleLbl="solidFgAcc1" presStyleIdx="4" presStyleCnt="5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201E690D-6017-47C3-A26A-2AE3098BA8AC}" srcId="{BB62C6F6-16AF-494D-9A90-922D2F8764E0}" destId="{F7A55E29-4D84-4AE4-BD5F-37E7145DDC80}" srcOrd="0" destOrd="0" parTransId="{77C75CEA-7107-47F9-868E-D7829E6871DC}" sibTransId="{9B1A8084-26EC-4586-8C22-BB0E5F6CFB23}"/>
    <dgm:cxn modelId="{0A36C979-B8F1-4440-8DBD-F60511B8FA95}" srcId="{BB62C6F6-16AF-494D-9A90-922D2F8764E0}" destId="{80CD8C0E-A1AB-43E7-B94B-BFBF659678F0}" srcOrd="3" destOrd="0" parTransId="{7BA05C82-EF01-4477-B27F-ABCEEE905776}" sibTransId="{FB95AF17-F150-4A20-BA10-FF36C4B154BF}"/>
    <dgm:cxn modelId="{1637BDFE-9C10-4851-B049-E6D4BB35ECF7}" srcId="{BB62C6F6-16AF-494D-9A90-922D2F8764E0}" destId="{5716260E-54DE-4B25-9572-E2587CD5F2E3}" srcOrd="2" destOrd="0" parTransId="{E4D5A9BA-CC2E-40F1-844C-8DE3C0ACBFDC}" sibTransId="{1EAD8F8A-B292-4DE4-B86B-E5E2CC8A83F5}"/>
    <dgm:cxn modelId="{1E3444D7-AD4D-4218-A07D-4CA3A3A00DEB}" type="presOf" srcId="{9B1A8084-26EC-4586-8C22-BB0E5F6CFB23}" destId="{C663BEDD-71FC-49CE-8844-AEAF26026686}" srcOrd="0" destOrd="0" presId="urn:microsoft.com/office/officeart/2008/layout/VerticalCurvedList"/>
    <dgm:cxn modelId="{221DED07-7D42-4464-A6F1-CB3F04C85D38}" type="presOf" srcId="{2634161D-9C09-4FB8-80D2-4341CDC98C0F}" destId="{CC3E4386-0C42-450F-9910-43C25700D951}" srcOrd="0" destOrd="0" presId="urn:microsoft.com/office/officeart/2008/layout/VerticalCurvedList"/>
    <dgm:cxn modelId="{A80E5445-CA36-4723-9111-AB06A5A05500}" type="presOf" srcId="{80CD8C0E-A1AB-43E7-B94B-BFBF659678F0}" destId="{B411E7D4-A42B-48E5-93AB-593A413AEAFA}" srcOrd="0" destOrd="0" presId="urn:microsoft.com/office/officeart/2008/layout/VerticalCurvedList"/>
    <dgm:cxn modelId="{5611E414-CA6F-4AB1-843D-A3AC26A8D5D8}" type="presOf" srcId="{AC563E3C-7509-4653-AD83-517845CFD137}" destId="{9FFBA4B1-D6D7-4561-83AC-CC4316B03D52}" srcOrd="0" destOrd="0" presId="urn:microsoft.com/office/officeart/2008/layout/VerticalCurvedList"/>
    <dgm:cxn modelId="{323E91E8-0206-41D0-888A-B775EE16B004}" type="presOf" srcId="{F7A55E29-4D84-4AE4-BD5F-37E7145DDC80}" destId="{8B4278EF-4A19-450A-B500-ED41788A3587}" srcOrd="0" destOrd="0" presId="urn:microsoft.com/office/officeart/2008/layout/VerticalCurvedList"/>
    <dgm:cxn modelId="{F73E9E7C-1118-4F8F-9996-33DF8C4C5CB9}" type="presOf" srcId="{BB62C6F6-16AF-494D-9A90-922D2F8764E0}" destId="{3AA73990-3481-4C5E-9B96-FBE317FBC94E}" srcOrd="0" destOrd="0" presId="urn:microsoft.com/office/officeart/2008/layout/VerticalCurvedList"/>
    <dgm:cxn modelId="{A9E39382-6906-44EB-AC7A-9A81624DC0C3}" srcId="{BB62C6F6-16AF-494D-9A90-922D2F8764E0}" destId="{AC563E3C-7509-4653-AD83-517845CFD137}" srcOrd="4" destOrd="0" parTransId="{B3FBD74B-3FF7-4999-BCF7-A1231072FE8D}" sibTransId="{C2BD0D12-85D6-46BF-8172-78CE3F3B3E95}"/>
    <dgm:cxn modelId="{4F14C40E-3C87-441F-B354-BB4CEB825AAB}" type="presOf" srcId="{5716260E-54DE-4B25-9572-E2587CD5F2E3}" destId="{A6361C7A-7B69-4ED8-95C0-3C8D32A273C9}" srcOrd="0" destOrd="0" presId="urn:microsoft.com/office/officeart/2008/layout/VerticalCurvedList"/>
    <dgm:cxn modelId="{89C6D4FD-76DD-48AD-AD2E-71B770B55848}" srcId="{BB62C6F6-16AF-494D-9A90-922D2F8764E0}" destId="{2634161D-9C09-4FB8-80D2-4341CDC98C0F}" srcOrd="1" destOrd="0" parTransId="{5846CD1B-5DDE-403C-AD67-B366F858320C}" sibTransId="{9280E8C2-E830-42E5-ABEB-91A966BA7EB4}"/>
    <dgm:cxn modelId="{54170804-19D8-4F7E-A2BF-31D499389A82}" type="presParOf" srcId="{3AA73990-3481-4C5E-9B96-FBE317FBC94E}" destId="{3EB9AB11-57CD-4180-98FF-0E59BA70290D}" srcOrd="0" destOrd="0" presId="urn:microsoft.com/office/officeart/2008/layout/VerticalCurvedList"/>
    <dgm:cxn modelId="{16041711-C85A-4D08-8A3A-70713728D9CE}" type="presParOf" srcId="{3EB9AB11-57CD-4180-98FF-0E59BA70290D}" destId="{344D35D9-92EE-4D58-818E-0EF01DB5950E}" srcOrd="0" destOrd="0" presId="urn:microsoft.com/office/officeart/2008/layout/VerticalCurvedList"/>
    <dgm:cxn modelId="{FB3DC3EC-2003-44BF-9323-E152CED6EFD3}" type="presParOf" srcId="{344D35D9-92EE-4D58-818E-0EF01DB5950E}" destId="{E6F9FEC5-AA4B-4393-9D66-0615A314C540}" srcOrd="0" destOrd="0" presId="urn:microsoft.com/office/officeart/2008/layout/VerticalCurvedList"/>
    <dgm:cxn modelId="{2F651AFB-52A9-49BC-8F87-4465189BAF34}" type="presParOf" srcId="{344D35D9-92EE-4D58-818E-0EF01DB5950E}" destId="{C663BEDD-71FC-49CE-8844-AEAF26026686}" srcOrd="1" destOrd="0" presId="urn:microsoft.com/office/officeart/2008/layout/VerticalCurvedList"/>
    <dgm:cxn modelId="{367C35AE-F066-4A4C-B3B0-7F067C66E2DA}" type="presParOf" srcId="{344D35D9-92EE-4D58-818E-0EF01DB5950E}" destId="{B67F5643-BD15-455B-AA19-914B797896E5}" srcOrd="2" destOrd="0" presId="urn:microsoft.com/office/officeart/2008/layout/VerticalCurvedList"/>
    <dgm:cxn modelId="{8D38A054-1DF9-4E84-92CE-8C2DA1F40A79}" type="presParOf" srcId="{344D35D9-92EE-4D58-818E-0EF01DB5950E}" destId="{A3702971-4C2C-4F7F-9FD0-D036125C7947}" srcOrd="3" destOrd="0" presId="urn:microsoft.com/office/officeart/2008/layout/VerticalCurvedList"/>
    <dgm:cxn modelId="{623746F5-FD24-4550-916E-C6999A197DAC}" type="presParOf" srcId="{3EB9AB11-57CD-4180-98FF-0E59BA70290D}" destId="{8B4278EF-4A19-450A-B500-ED41788A3587}" srcOrd="1" destOrd="0" presId="urn:microsoft.com/office/officeart/2008/layout/VerticalCurvedList"/>
    <dgm:cxn modelId="{7D9B2B53-EE3D-4FAE-861C-FCFB7F6ABE2D}" type="presParOf" srcId="{3EB9AB11-57CD-4180-98FF-0E59BA70290D}" destId="{9D0A6B38-8DDA-4F36-8056-A4A9F9514CE8}" srcOrd="2" destOrd="0" presId="urn:microsoft.com/office/officeart/2008/layout/VerticalCurvedList"/>
    <dgm:cxn modelId="{3ED6BEA9-ABCE-417A-BA4A-2254CC19F6C0}" type="presParOf" srcId="{9D0A6B38-8DDA-4F36-8056-A4A9F9514CE8}" destId="{DD1B03CC-CD05-4F02-B601-A5FD2E7A72CB}" srcOrd="0" destOrd="0" presId="urn:microsoft.com/office/officeart/2008/layout/VerticalCurvedList"/>
    <dgm:cxn modelId="{F7F60F1F-AFB8-4E57-9D0A-1DBE7ACB31C7}" type="presParOf" srcId="{3EB9AB11-57CD-4180-98FF-0E59BA70290D}" destId="{CC3E4386-0C42-450F-9910-43C25700D951}" srcOrd="3" destOrd="0" presId="urn:microsoft.com/office/officeart/2008/layout/VerticalCurvedList"/>
    <dgm:cxn modelId="{5269F510-219D-42D3-A3C4-DF1A8E09A7F9}" type="presParOf" srcId="{3EB9AB11-57CD-4180-98FF-0E59BA70290D}" destId="{6C780603-C9D8-47E4-9330-7D8F4BACD948}" srcOrd="4" destOrd="0" presId="urn:microsoft.com/office/officeart/2008/layout/VerticalCurvedList"/>
    <dgm:cxn modelId="{15BC569F-C430-416E-B378-4D4D7ED4F5D1}" type="presParOf" srcId="{6C780603-C9D8-47E4-9330-7D8F4BACD948}" destId="{590CAB19-982F-4B23-8027-D45B4148E2A8}" srcOrd="0" destOrd="0" presId="urn:microsoft.com/office/officeart/2008/layout/VerticalCurvedList"/>
    <dgm:cxn modelId="{6C805DDF-3A21-4E5C-8AFB-8A1329CEF801}" type="presParOf" srcId="{3EB9AB11-57CD-4180-98FF-0E59BA70290D}" destId="{A6361C7A-7B69-4ED8-95C0-3C8D32A273C9}" srcOrd="5" destOrd="0" presId="urn:microsoft.com/office/officeart/2008/layout/VerticalCurvedList"/>
    <dgm:cxn modelId="{F81F9C1F-7630-43A9-A87E-981679D249A2}" type="presParOf" srcId="{3EB9AB11-57CD-4180-98FF-0E59BA70290D}" destId="{2FD1CBDA-4575-4B89-BFE3-8B39AA80A47E}" srcOrd="6" destOrd="0" presId="urn:microsoft.com/office/officeart/2008/layout/VerticalCurvedList"/>
    <dgm:cxn modelId="{7964A0BB-B03A-4022-A02F-650DBB99F2D5}" type="presParOf" srcId="{2FD1CBDA-4575-4B89-BFE3-8B39AA80A47E}" destId="{1B83C15F-748A-4571-9BB4-5B4C39862C93}" srcOrd="0" destOrd="0" presId="urn:microsoft.com/office/officeart/2008/layout/VerticalCurvedList"/>
    <dgm:cxn modelId="{05701331-978C-4F30-AD29-A941C2FC55C9}" type="presParOf" srcId="{3EB9AB11-57CD-4180-98FF-0E59BA70290D}" destId="{B411E7D4-A42B-48E5-93AB-593A413AEAFA}" srcOrd="7" destOrd="0" presId="urn:microsoft.com/office/officeart/2008/layout/VerticalCurvedList"/>
    <dgm:cxn modelId="{8A6BDFDA-4F13-4C47-B938-EB2AA117647B}" type="presParOf" srcId="{3EB9AB11-57CD-4180-98FF-0E59BA70290D}" destId="{0EFEC291-0E8E-4408-B71F-D6FF7281FAFC}" srcOrd="8" destOrd="0" presId="urn:microsoft.com/office/officeart/2008/layout/VerticalCurvedList"/>
    <dgm:cxn modelId="{38BF12D5-CC81-431E-B5F0-F74361CB0641}" type="presParOf" srcId="{0EFEC291-0E8E-4408-B71F-D6FF7281FAFC}" destId="{0536154B-FF07-4F4B-A7A3-327F795BEAC4}" srcOrd="0" destOrd="0" presId="urn:microsoft.com/office/officeart/2008/layout/VerticalCurvedList"/>
    <dgm:cxn modelId="{005A974E-CC46-4AC8-BA18-1379937B9BDB}" type="presParOf" srcId="{3EB9AB11-57CD-4180-98FF-0E59BA70290D}" destId="{9FFBA4B1-D6D7-4561-83AC-CC4316B03D52}" srcOrd="9" destOrd="0" presId="urn:microsoft.com/office/officeart/2008/layout/VerticalCurvedList"/>
    <dgm:cxn modelId="{07D0BF8E-F7A4-43D2-8BF0-3E2135D37064}" type="presParOf" srcId="{3EB9AB11-57CD-4180-98FF-0E59BA70290D}" destId="{CD944FF8-97E2-4065-8CBA-84790F807E46}" srcOrd="10" destOrd="0" presId="urn:microsoft.com/office/officeart/2008/layout/VerticalCurvedList"/>
    <dgm:cxn modelId="{58A9483D-FD78-45A0-BE74-D914BD466759}" type="presParOf" srcId="{CD944FF8-97E2-4065-8CBA-84790F807E46}" destId="{A960FF1A-4F1C-42FB-9534-4B57A2E628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3F29AC-496A-4AAD-992E-F416FC15FDB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4A2F9CF-23BD-4D87-91D2-E50910233396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дороговизна жизни (30% опрошенных);</a:t>
          </a:r>
        </a:p>
      </dgm:t>
    </dgm:pt>
    <dgm:pt modelId="{2C611DAB-CAB0-4C80-8B5B-92F14C1BF877}" type="parTrans" cxnId="{1E5464BE-A1A9-44F9-9A5E-9EFF9C8E25E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575441-823E-4035-A7A5-EBA110304AB5}" type="sibTrans" cxnId="{1E5464BE-A1A9-44F9-9A5E-9EFF9C8E25E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F30705-2F19-493C-A92B-FD86951D302B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низкий уровень развития инфраструктуры (28 %)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FDD83-5B2A-4699-AE08-50FA0AF7F8C3}" type="parTrans" cxnId="{501B1C74-10CF-42E7-910A-1B16B359D5B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266343-0C15-4C21-BB86-64FA72680E34}" type="sibTrans" cxnId="{501B1C74-10CF-42E7-910A-1B16B359D5B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AEAAF6-33A2-444F-BCFE-BDC77E71E5F1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уровень доходов (23%), неблагоприятный климат (23 %)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934D83-7433-481C-8580-788EE06EE47F}" type="parTrans" cxnId="{5347E44C-1293-4BC5-AB55-F5EB646EC8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E85DB3-1775-4624-88D3-53759478021A}" type="sibTrans" cxnId="{5347E44C-1293-4BC5-AB55-F5EB646EC8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7D5502-1F1F-4A65-BA13-BF60A5209E2D}">
      <dgm:prSet phldrT="[Текст]" custT="1"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4">
              <a:lumMod val="50000"/>
              <a:alpha val="40000"/>
            </a:schemeClr>
          </a:glow>
        </a:effectLst>
      </dgm:spPr>
      <dgm:t>
        <a:bodyPr/>
        <a:lstStyle/>
        <a:p>
          <a:pPr algn="just"/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некомфортность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среды (19 %); недостаточные возможности для образования детей (18 %)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5BC60-4746-4056-9CFA-33A0F63335BE}" type="parTrans" cxnId="{106BEB9F-B51D-41D9-8BC4-01F01824352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62CF90-1233-493A-B108-AD8694BA1276}" type="sibTrans" cxnId="{106BEB9F-B51D-41D9-8BC4-01F01824352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61EAF8-93EF-458A-8367-E226A2F8A3C2}">
      <dgm:prSet phldrT="[Текст]" custT="1"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4">
              <a:lumMod val="50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отсутствие возможностей для самореализации (17 %) и приобретения жилья (13 %).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E8FDC7-D532-4404-9ABA-AB5DF2961091}" type="parTrans" cxnId="{1628359E-650E-4DDC-B80B-411C2BBE8E7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142C25-E6CE-45FF-A95B-6DAA786083EC}" type="sibTrans" cxnId="{1628359E-650E-4DDC-B80B-411C2BBE8E7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A63139-CF61-48A1-BC5F-5761A176F041}" type="pres">
      <dgm:prSet presAssocID="{F63F29AC-496A-4AAD-992E-F416FC15FD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087D96-C4FC-4F20-B754-63071AE422C0}" type="pres">
      <dgm:prSet presAssocID="{94A2F9CF-23BD-4D87-91D2-E50910233396}" presName="parentLin" presStyleCnt="0"/>
      <dgm:spPr/>
    </dgm:pt>
    <dgm:pt modelId="{49FC7D6D-D2CE-4400-BC2D-8B7E9EC5BEAC}" type="pres">
      <dgm:prSet presAssocID="{94A2F9CF-23BD-4D87-91D2-E5091023339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6658436-C4A1-4139-977E-3BE93753F418}" type="pres">
      <dgm:prSet presAssocID="{94A2F9CF-23BD-4D87-91D2-E50910233396}" presName="parentText" presStyleLbl="node1" presStyleIdx="0" presStyleCnt="5" custScaleX="129583" custScaleY="2689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9FCA-7D91-45EF-9B29-1FC2FDB2BB57}" type="pres">
      <dgm:prSet presAssocID="{94A2F9CF-23BD-4D87-91D2-E50910233396}" presName="negativeSpace" presStyleCnt="0"/>
      <dgm:spPr/>
    </dgm:pt>
    <dgm:pt modelId="{819B7661-AA27-492E-9A64-52D09C3ECB50}" type="pres">
      <dgm:prSet presAssocID="{94A2F9CF-23BD-4D87-91D2-E50910233396}" presName="childText" presStyleLbl="conFgAcc1" presStyleIdx="0" presStyleCnt="5" custLinFactNeighborY="-46012">
        <dgm:presLayoutVars>
          <dgm:bulletEnabled val="1"/>
        </dgm:presLayoutVars>
      </dgm:prSet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11F6C30-F364-48A3-995E-318F5D636CD4}" type="pres">
      <dgm:prSet presAssocID="{56575441-823E-4035-A7A5-EBA110304AB5}" presName="spaceBetweenRectangles" presStyleCnt="0"/>
      <dgm:spPr/>
    </dgm:pt>
    <dgm:pt modelId="{FBCC4A80-47AB-469D-816E-65A265721851}" type="pres">
      <dgm:prSet presAssocID="{59F30705-2F19-493C-A92B-FD86951D302B}" presName="parentLin" presStyleCnt="0"/>
      <dgm:spPr/>
    </dgm:pt>
    <dgm:pt modelId="{50FEAB5D-0200-40D6-ABA4-C5175C71C76F}" type="pres">
      <dgm:prSet presAssocID="{59F30705-2F19-493C-A92B-FD86951D302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167F1CE-BCD2-4400-88F7-E54B7BE2A5DC}" type="pres">
      <dgm:prSet presAssocID="{59F30705-2F19-493C-A92B-FD86951D302B}" presName="parentText" presStyleLbl="node1" presStyleIdx="1" presStyleCnt="5" custScaleX="129583" custScaleY="2689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5504B-CFCF-4070-B76D-863003F0AACC}" type="pres">
      <dgm:prSet presAssocID="{59F30705-2F19-493C-A92B-FD86951D302B}" presName="negativeSpace" presStyleCnt="0"/>
      <dgm:spPr/>
    </dgm:pt>
    <dgm:pt modelId="{875F88E6-613C-4517-8AA0-9EBCF45BB99A}" type="pres">
      <dgm:prSet presAssocID="{59F30705-2F19-493C-A92B-FD86951D302B}" presName="childText" presStyleLbl="conFgAcc1" presStyleIdx="1" presStyleCnt="5">
        <dgm:presLayoutVars>
          <dgm:bulletEnabled val="1"/>
        </dgm:presLayoutVars>
      </dgm:prSet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DB188FD-A3F4-4509-AD1C-B1B059DB4F48}" type="pres">
      <dgm:prSet presAssocID="{8C266343-0C15-4C21-BB86-64FA72680E34}" presName="spaceBetweenRectangles" presStyleCnt="0"/>
      <dgm:spPr/>
    </dgm:pt>
    <dgm:pt modelId="{5362B6B8-9B07-492C-8332-AAADDA0C930A}" type="pres">
      <dgm:prSet presAssocID="{35AEAAF6-33A2-444F-BCFE-BDC77E71E5F1}" presName="parentLin" presStyleCnt="0"/>
      <dgm:spPr/>
    </dgm:pt>
    <dgm:pt modelId="{B54448DA-3311-477C-A73D-C5FAE948F23E}" type="pres">
      <dgm:prSet presAssocID="{35AEAAF6-33A2-444F-BCFE-BDC77E71E5F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CC50A67-BE71-4B11-9A13-68466EAF82B9}" type="pres">
      <dgm:prSet presAssocID="{35AEAAF6-33A2-444F-BCFE-BDC77E71E5F1}" presName="parentText" presStyleLbl="node1" presStyleIdx="2" presStyleCnt="5" custScaleX="129583" custScaleY="2689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F2C09-1D79-4554-A03B-DBCAE1C471D4}" type="pres">
      <dgm:prSet presAssocID="{35AEAAF6-33A2-444F-BCFE-BDC77E71E5F1}" presName="negativeSpace" presStyleCnt="0"/>
      <dgm:spPr/>
    </dgm:pt>
    <dgm:pt modelId="{588C38E2-3973-4282-921C-4974B6BA7EF9}" type="pres">
      <dgm:prSet presAssocID="{35AEAAF6-33A2-444F-BCFE-BDC77E71E5F1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B6C02AA-59F1-434A-951B-690790F04FC1}" type="pres">
      <dgm:prSet presAssocID="{D0E85DB3-1775-4624-88D3-53759478021A}" presName="spaceBetweenRectangles" presStyleCnt="0"/>
      <dgm:spPr/>
    </dgm:pt>
    <dgm:pt modelId="{4C3F1F44-D6BF-4742-AC93-F771E1FBD6E5}" type="pres">
      <dgm:prSet presAssocID="{857D5502-1F1F-4A65-BA13-BF60A5209E2D}" presName="parentLin" presStyleCnt="0"/>
      <dgm:spPr/>
    </dgm:pt>
    <dgm:pt modelId="{DFFE7D89-BB44-43D1-BBD7-E8ACD7FA0FF0}" type="pres">
      <dgm:prSet presAssocID="{857D5502-1F1F-4A65-BA13-BF60A5209E2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4C292FA-3123-4AF7-9CDC-21F9F38EF45E}" type="pres">
      <dgm:prSet presAssocID="{857D5502-1F1F-4A65-BA13-BF60A5209E2D}" presName="parentText" presStyleLbl="node1" presStyleIdx="3" presStyleCnt="5" custScaleX="129583" custScaleY="2689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88D4D-CDF1-4529-A204-E99EDF77B81D}" type="pres">
      <dgm:prSet presAssocID="{857D5502-1F1F-4A65-BA13-BF60A5209E2D}" presName="negativeSpace" presStyleCnt="0"/>
      <dgm:spPr/>
    </dgm:pt>
    <dgm:pt modelId="{1DDD342F-6736-41E7-B20C-A91E31D04254}" type="pres">
      <dgm:prSet presAssocID="{857D5502-1F1F-4A65-BA13-BF60A5209E2D}" presName="childText" presStyleLbl="conFgAcc1" presStyleIdx="3" presStyleCnt="5">
        <dgm:presLayoutVars>
          <dgm:bulletEnabled val="1"/>
        </dgm:presLayoutVars>
      </dgm:prSet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F3E7A90-AFF3-4227-BEAD-FE7B0322F2BC}" type="pres">
      <dgm:prSet presAssocID="{B462CF90-1233-493A-B108-AD8694BA1276}" presName="spaceBetweenRectangles" presStyleCnt="0"/>
      <dgm:spPr/>
    </dgm:pt>
    <dgm:pt modelId="{03B7D28B-51D5-4DF7-9234-7BC4F0F4A6B6}" type="pres">
      <dgm:prSet presAssocID="{2261EAF8-93EF-458A-8367-E226A2F8A3C2}" presName="parentLin" presStyleCnt="0"/>
      <dgm:spPr/>
    </dgm:pt>
    <dgm:pt modelId="{952615EF-57ED-4B1D-B343-44F5174D1B8F}" type="pres">
      <dgm:prSet presAssocID="{2261EAF8-93EF-458A-8367-E226A2F8A3C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4D6A0BF-42CA-4E1D-A31E-2DDC4D24C8CF}" type="pres">
      <dgm:prSet presAssocID="{2261EAF8-93EF-458A-8367-E226A2F8A3C2}" presName="parentText" presStyleLbl="node1" presStyleIdx="4" presStyleCnt="5" custScaleX="129583" custScaleY="2689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14DB8-1858-4E35-8C1A-FD685BF554F6}" type="pres">
      <dgm:prSet presAssocID="{2261EAF8-93EF-458A-8367-E226A2F8A3C2}" presName="negativeSpace" presStyleCnt="0"/>
      <dgm:spPr/>
    </dgm:pt>
    <dgm:pt modelId="{4F241586-A7F0-4669-AC31-15B37BF70051}" type="pres">
      <dgm:prSet presAssocID="{2261EAF8-93EF-458A-8367-E226A2F8A3C2}" presName="childText" presStyleLbl="conFgAcc1" presStyleIdx="4" presStyleCnt="5">
        <dgm:presLayoutVars>
          <dgm:bulletEnabled val="1"/>
        </dgm:presLayoutVars>
      </dgm:prSet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1E5464BE-A1A9-44F9-9A5E-9EFF9C8E25E5}" srcId="{F63F29AC-496A-4AAD-992E-F416FC15FDB8}" destId="{94A2F9CF-23BD-4D87-91D2-E50910233396}" srcOrd="0" destOrd="0" parTransId="{2C611DAB-CAB0-4C80-8B5B-92F14C1BF877}" sibTransId="{56575441-823E-4035-A7A5-EBA110304AB5}"/>
    <dgm:cxn modelId="{501B1C74-10CF-42E7-910A-1B16B359D5B7}" srcId="{F63F29AC-496A-4AAD-992E-F416FC15FDB8}" destId="{59F30705-2F19-493C-A92B-FD86951D302B}" srcOrd="1" destOrd="0" parTransId="{6FBFDD83-5B2A-4699-AE08-50FA0AF7F8C3}" sibTransId="{8C266343-0C15-4C21-BB86-64FA72680E34}"/>
    <dgm:cxn modelId="{4078B710-6A9D-49F8-848D-74A614CD938C}" type="presOf" srcId="{35AEAAF6-33A2-444F-BCFE-BDC77E71E5F1}" destId="{B54448DA-3311-477C-A73D-C5FAE948F23E}" srcOrd="0" destOrd="0" presId="urn:microsoft.com/office/officeart/2005/8/layout/list1"/>
    <dgm:cxn modelId="{A6A2BBC8-4BD7-4842-83AC-F3D34ADC3DB7}" type="presOf" srcId="{2261EAF8-93EF-458A-8367-E226A2F8A3C2}" destId="{44D6A0BF-42CA-4E1D-A31E-2DDC4D24C8CF}" srcOrd="1" destOrd="0" presId="urn:microsoft.com/office/officeart/2005/8/layout/list1"/>
    <dgm:cxn modelId="{68BFECCB-6784-479C-9394-23D10C762650}" type="presOf" srcId="{857D5502-1F1F-4A65-BA13-BF60A5209E2D}" destId="{04C292FA-3123-4AF7-9CDC-21F9F38EF45E}" srcOrd="1" destOrd="0" presId="urn:microsoft.com/office/officeart/2005/8/layout/list1"/>
    <dgm:cxn modelId="{29557AC9-0FED-4B2C-B9E8-19410B692D70}" type="presOf" srcId="{59F30705-2F19-493C-A92B-FD86951D302B}" destId="{50FEAB5D-0200-40D6-ABA4-C5175C71C76F}" srcOrd="0" destOrd="0" presId="urn:microsoft.com/office/officeart/2005/8/layout/list1"/>
    <dgm:cxn modelId="{5347E44C-1293-4BC5-AB55-F5EB646EC829}" srcId="{F63F29AC-496A-4AAD-992E-F416FC15FDB8}" destId="{35AEAAF6-33A2-444F-BCFE-BDC77E71E5F1}" srcOrd="2" destOrd="0" parTransId="{2D934D83-7433-481C-8580-788EE06EE47F}" sibTransId="{D0E85DB3-1775-4624-88D3-53759478021A}"/>
    <dgm:cxn modelId="{7DC49D1E-7E3D-497E-B5C0-8D9A2D6CE540}" type="presOf" srcId="{F63F29AC-496A-4AAD-992E-F416FC15FDB8}" destId="{51A63139-CF61-48A1-BC5F-5761A176F041}" srcOrd="0" destOrd="0" presId="urn:microsoft.com/office/officeart/2005/8/layout/list1"/>
    <dgm:cxn modelId="{DF2E6812-6885-4D4F-A8BD-8AFE2910AA61}" type="presOf" srcId="{94A2F9CF-23BD-4D87-91D2-E50910233396}" destId="{49FC7D6D-D2CE-4400-BC2D-8B7E9EC5BEAC}" srcOrd="0" destOrd="0" presId="urn:microsoft.com/office/officeart/2005/8/layout/list1"/>
    <dgm:cxn modelId="{4DBC7299-162E-492B-B6C2-3E625B042A21}" type="presOf" srcId="{94A2F9CF-23BD-4D87-91D2-E50910233396}" destId="{B6658436-C4A1-4139-977E-3BE93753F418}" srcOrd="1" destOrd="0" presId="urn:microsoft.com/office/officeart/2005/8/layout/list1"/>
    <dgm:cxn modelId="{95D78ED0-2CCA-44B7-BB6A-0EFEC03C6F0F}" type="presOf" srcId="{59F30705-2F19-493C-A92B-FD86951D302B}" destId="{B167F1CE-BCD2-4400-88F7-E54B7BE2A5DC}" srcOrd="1" destOrd="0" presId="urn:microsoft.com/office/officeart/2005/8/layout/list1"/>
    <dgm:cxn modelId="{7066F001-1270-40F3-8EC1-63BE863A7B17}" type="presOf" srcId="{2261EAF8-93EF-458A-8367-E226A2F8A3C2}" destId="{952615EF-57ED-4B1D-B343-44F5174D1B8F}" srcOrd="0" destOrd="0" presId="urn:microsoft.com/office/officeart/2005/8/layout/list1"/>
    <dgm:cxn modelId="{106BEB9F-B51D-41D9-8BC4-01F018243526}" srcId="{F63F29AC-496A-4AAD-992E-F416FC15FDB8}" destId="{857D5502-1F1F-4A65-BA13-BF60A5209E2D}" srcOrd="3" destOrd="0" parTransId="{DE15BC60-4746-4056-9CFA-33A0F63335BE}" sibTransId="{B462CF90-1233-493A-B108-AD8694BA1276}"/>
    <dgm:cxn modelId="{1628359E-650E-4DDC-B80B-411C2BBE8E77}" srcId="{F63F29AC-496A-4AAD-992E-F416FC15FDB8}" destId="{2261EAF8-93EF-458A-8367-E226A2F8A3C2}" srcOrd="4" destOrd="0" parTransId="{9DE8FDC7-D532-4404-9ABA-AB5DF2961091}" sibTransId="{2E142C25-E6CE-45FF-A95B-6DAA786083EC}"/>
    <dgm:cxn modelId="{CFEC7F8F-40A9-40BB-937D-3A66005D82AE}" type="presOf" srcId="{35AEAAF6-33A2-444F-BCFE-BDC77E71E5F1}" destId="{2CC50A67-BE71-4B11-9A13-68466EAF82B9}" srcOrd="1" destOrd="0" presId="urn:microsoft.com/office/officeart/2005/8/layout/list1"/>
    <dgm:cxn modelId="{2FDFEA7A-5B60-4353-A106-53BD381B263A}" type="presOf" srcId="{857D5502-1F1F-4A65-BA13-BF60A5209E2D}" destId="{DFFE7D89-BB44-43D1-BBD7-E8ACD7FA0FF0}" srcOrd="0" destOrd="0" presId="urn:microsoft.com/office/officeart/2005/8/layout/list1"/>
    <dgm:cxn modelId="{1A9D69AC-E59D-4898-B3C9-93C98380200C}" type="presParOf" srcId="{51A63139-CF61-48A1-BC5F-5761A176F041}" destId="{82087D96-C4FC-4F20-B754-63071AE422C0}" srcOrd="0" destOrd="0" presId="urn:microsoft.com/office/officeart/2005/8/layout/list1"/>
    <dgm:cxn modelId="{4243BD1F-3F8F-4348-9CFC-CE210A959147}" type="presParOf" srcId="{82087D96-C4FC-4F20-B754-63071AE422C0}" destId="{49FC7D6D-D2CE-4400-BC2D-8B7E9EC5BEAC}" srcOrd="0" destOrd="0" presId="urn:microsoft.com/office/officeart/2005/8/layout/list1"/>
    <dgm:cxn modelId="{484ECCD0-66E4-4758-9D93-8F5F7295F871}" type="presParOf" srcId="{82087D96-C4FC-4F20-B754-63071AE422C0}" destId="{B6658436-C4A1-4139-977E-3BE93753F418}" srcOrd="1" destOrd="0" presId="urn:microsoft.com/office/officeart/2005/8/layout/list1"/>
    <dgm:cxn modelId="{1A08D858-343B-4E21-983C-4EE4220459D0}" type="presParOf" srcId="{51A63139-CF61-48A1-BC5F-5761A176F041}" destId="{6B369FCA-7D91-45EF-9B29-1FC2FDB2BB57}" srcOrd="1" destOrd="0" presId="urn:microsoft.com/office/officeart/2005/8/layout/list1"/>
    <dgm:cxn modelId="{CA963AF3-5FB9-4A4E-9286-6727D079BA3E}" type="presParOf" srcId="{51A63139-CF61-48A1-BC5F-5761A176F041}" destId="{819B7661-AA27-492E-9A64-52D09C3ECB50}" srcOrd="2" destOrd="0" presId="urn:microsoft.com/office/officeart/2005/8/layout/list1"/>
    <dgm:cxn modelId="{EB07EFB0-00F3-487C-95E8-E275113306D1}" type="presParOf" srcId="{51A63139-CF61-48A1-BC5F-5761A176F041}" destId="{111F6C30-F364-48A3-995E-318F5D636CD4}" srcOrd="3" destOrd="0" presId="urn:microsoft.com/office/officeart/2005/8/layout/list1"/>
    <dgm:cxn modelId="{15A00DDD-C945-4461-A9B8-7C06C673E7DA}" type="presParOf" srcId="{51A63139-CF61-48A1-BC5F-5761A176F041}" destId="{FBCC4A80-47AB-469D-816E-65A265721851}" srcOrd="4" destOrd="0" presId="urn:microsoft.com/office/officeart/2005/8/layout/list1"/>
    <dgm:cxn modelId="{AD5F6BA6-D5FE-40DE-A89E-B3CF1533323A}" type="presParOf" srcId="{FBCC4A80-47AB-469D-816E-65A265721851}" destId="{50FEAB5D-0200-40D6-ABA4-C5175C71C76F}" srcOrd="0" destOrd="0" presId="urn:microsoft.com/office/officeart/2005/8/layout/list1"/>
    <dgm:cxn modelId="{E2819ABD-4772-4342-914D-B6B3FD67534A}" type="presParOf" srcId="{FBCC4A80-47AB-469D-816E-65A265721851}" destId="{B167F1CE-BCD2-4400-88F7-E54B7BE2A5DC}" srcOrd="1" destOrd="0" presId="urn:microsoft.com/office/officeart/2005/8/layout/list1"/>
    <dgm:cxn modelId="{5E5715BE-4A7B-4081-9D8D-614A67B433A1}" type="presParOf" srcId="{51A63139-CF61-48A1-BC5F-5761A176F041}" destId="{56C5504B-CFCF-4070-B76D-863003F0AACC}" srcOrd="5" destOrd="0" presId="urn:microsoft.com/office/officeart/2005/8/layout/list1"/>
    <dgm:cxn modelId="{1CE3F3B7-248C-4A90-A97A-CD667E353588}" type="presParOf" srcId="{51A63139-CF61-48A1-BC5F-5761A176F041}" destId="{875F88E6-613C-4517-8AA0-9EBCF45BB99A}" srcOrd="6" destOrd="0" presId="urn:microsoft.com/office/officeart/2005/8/layout/list1"/>
    <dgm:cxn modelId="{1BC42F7F-1DA7-42EA-8814-04C3ABB77966}" type="presParOf" srcId="{51A63139-CF61-48A1-BC5F-5761A176F041}" destId="{8DB188FD-A3F4-4509-AD1C-B1B059DB4F48}" srcOrd="7" destOrd="0" presId="urn:microsoft.com/office/officeart/2005/8/layout/list1"/>
    <dgm:cxn modelId="{E6097A2B-0B81-4332-AFDA-54EC87B78B72}" type="presParOf" srcId="{51A63139-CF61-48A1-BC5F-5761A176F041}" destId="{5362B6B8-9B07-492C-8332-AAADDA0C930A}" srcOrd="8" destOrd="0" presId="urn:microsoft.com/office/officeart/2005/8/layout/list1"/>
    <dgm:cxn modelId="{A7DEC9F9-4D9E-4A28-A593-4113896F6022}" type="presParOf" srcId="{5362B6B8-9B07-492C-8332-AAADDA0C930A}" destId="{B54448DA-3311-477C-A73D-C5FAE948F23E}" srcOrd="0" destOrd="0" presId="urn:microsoft.com/office/officeart/2005/8/layout/list1"/>
    <dgm:cxn modelId="{168CC473-C81B-4D3B-B760-E1DFD19E66C0}" type="presParOf" srcId="{5362B6B8-9B07-492C-8332-AAADDA0C930A}" destId="{2CC50A67-BE71-4B11-9A13-68466EAF82B9}" srcOrd="1" destOrd="0" presId="urn:microsoft.com/office/officeart/2005/8/layout/list1"/>
    <dgm:cxn modelId="{FB6B4E4F-A6CF-4FCF-ABBA-791891A721EF}" type="presParOf" srcId="{51A63139-CF61-48A1-BC5F-5761A176F041}" destId="{895F2C09-1D79-4554-A03B-DBCAE1C471D4}" srcOrd="9" destOrd="0" presId="urn:microsoft.com/office/officeart/2005/8/layout/list1"/>
    <dgm:cxn modelId="{ED4C8DC1-D43C-427F-83B0-C5B6727FFB9A}" type="presParOf" srcId="{51A63139-CF61-48A1-BC5F-5761A176F041}" destId="{588C38E2-3973-4282-921C-4974B6BA7EF9}" srcOrd="10" destOrd="0" presId="urn:microsoft.com/office/officeart/2005/8/layout/list1"/>
    <dgm:cxn modelId="{CA512417-5B0F-418D-87DE-F31B4C1951B7}" type="presParOf" srcId="{51A63139-CF61-48A1-BC5F-5761A176F041}" destId="{1B6C02AA-59F1-434A-951B-690790F04FC1}" srcOrd="11" destOrd="0" presId="urn:microsoft.com/office/officeart/2005/8/layout/list1"/>
    <dgm:cxn modelId="{A51BBA6D-6DB8-43FF-BF0C-285725167F95}" type="presParOf" srcId="{51A63139-CF61-48A1-BC5F-5761A176F041}" destId="{4C3F1F44-D6BF-4742-AC93-F771E1FBD6E5}" srcOrd="12" destOrd="0" presId="urn:microsoft.com/office/officeart/2005/8/layout/list1"/>
    <dgm:cxn modelId="{3667C0B1-3EAD-485E-A4BA-B7CC01B0288A}" type="presParOf" srcId="{4C3F1F44-D6BF-4742-AC93-F771E1FBD6E5}" destId="{DFFE7D89-BB44-43D1-BBD7-E8ACD7FA0FF0}" srcOrd="0" destOrd="0" presId="urn:microsoft.com/office/officeart/2005/8/layout/list1"/>
    <dgm:cxn modelId="{F298E0BE-ECFC-437E-B677-71CAECA57F9D}" type="presParOf" srcId="{4C3F1F44-D6BF-4742-AC93-F771E1FBD6E5}" destId="{04C292FA-3123-4AF7-9CDC-21F9F38EF45E}" srcOrd="1" destOrd="0" presId="urn:microsoft.com/office/officeart/2005/8/layout/list1"/>
    <dgm:cxn modelId="{2522625B-8A99-4FBD-9819-3FB97EE904C7}" type="presParOf" srcId="{51A63139-CF61-48A1-BC5F-5761A176F041}" destId="{D8788D4D-CDF1-4529-A204-E99EDF77B81D}" srcOrd="13" destOrd="0" presId="urn:microsoft.com/office/officeart/2005/8/layout/list1"/>
    <dgm:cxn modelId="{557EECC0-7714-4D56-822F-43A112A49B48}" type="presParOf" srcId="{51A63139-CF61-48A1-BC5F-5761A176F041}" destId="{1DDD342F-6736-41E7-B20C-A91E31D04254}" srcOrd="14" destOrd="0" presId="urn:microsoft.com/office/officeart/2005/8/layout/list1"/>
    <dgm:cxn modelId="{D47E128E-A5F9-439A-AA7B-7BDDC8879C0C}" type="presParOf" srcId="{51A63139-CF61-48A1-BC5F-5761A176F041}" destId="{1F3E7A90-AFF3-4227-BEAD-FE7B0322F2BC}" srcOrd="15" destOrd="0" presId="urn:microsoft.com/office/officeart/2005/8/layout/list1"/>
    <dgm:cxn modelId="{4509F59F-61AF-462A-8752-6835A7564DBF}" type="presParOf" srcId="{51A63139-CF61-48A1-BC5F-5761A176F041}" destId="{03B7D28B-51D5-4DF7-9234-7BC4F0F4A6B6}" srcOrd="16" destOrd="0" presId="urn:microsoft.com/office/officeart/2005/8/layout/list1"/>
    <dgm:cxn modelId="{AAE6294D-FDF3-4AD5-9155-7037CF28FCE6}" type="presParOf" srcId="{03B7D28B-51D5-4DF7-9234-7BC4F0F4A6B6}" destId="{952615EF-57ED-4B1D-B343-44F5174D1B8F}" srcOrd="0" destOrd="0" presId="urn:microsoft.com/office/officeart/2005/8/layout/list1"/>
    <dgm:cxn modelId="{B93229FF-CF99-4985-B5C7-F79A932B0F1F}" type="presParOf" srcId="{03B7D28B-51D5-4DF7-9234-7BC4F0F4A6B6}" destId="{44D6A0BF-42CA-4E1D-A31E-2DDC4D24C8CF}" srcOrd="1" destOrd="0" presId="urn:microsoft.com/office/officeart/2005/8/layout/list1"/>
    <dgm:cxn modelId="{05262747-241C-4881-8BEB-3D1A1D197761}" type="presParOf" srcId="{51A63139-CF61-48A1-BC5F-5761A176F041}" destId="{BDE14DB8-1858-4E35-8C1A-FD685BF554F6}" srcOrd="17" destOrd="0" presId="urn:microsoft.com/office/officeart/2005/8/layout/list1"/>
    <dgm:cxn modelId="{411C8E91-49C0-4A16-B211-E937838B978A}" type="presParOf" srcId="{51A63139-CF61-48A1-BC5F-5761A176F041}" destId="{4F241586-A7F0-4669-AC31-15B37BF7005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1D9318-BF04-439C-B865-65790282BBB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31D81E7-C3E2-4116-B99E-05DD4177FBB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 внести изменения в Закон Российской Федерации </a:t>
          </a: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«О недрах», 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разрешив разведку и добычу общераспространенных полезных ископаемых пользователями недр в целях производства строительных материалов в границах </a:t>
          </a:r>
          <a:r>
            <a:rPr lang="ru-RU" sz="16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водоохранных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зон водных объектов, расположенных на территории Арктической зоны Российской Федерации; 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9FD50-519D-46D5-A269-823D15CF7B1F}" type="parTrans" cxnId="{B665E912-8236-49BB-9342-D6E9C3E3E5F1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E321E28-B7D2-40CA-A6D1-7F9A29561864}" type="sibTrans" cxnId="{B665E912-8236-49BB-9342-D6E9C3E3E5F1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EE4C333D-8A7E-431B-B829-2CE228AA95B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внести изменения в Федеральный закон </a:t>
          </a:r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 внутренних морских водах, территориальном море и прилежащей зоне Российской Федерации» </a:t>
          </a: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 в Закон Российской Федерации </a:t>
          </a:r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 Государственной границе Российской Федерации</a:t>
          </a:r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», </a:t>
          </a: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сократив количество запретов для захода в порты или пункты, расположенные в районах внутренних морских вод и территориального моря Арктической зоны, иностранных туристских судов;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1F0A5F-AD38-467B-9F23-E551B07B2AA9}" type="parTrans" cxnId="{2C5308BE-5DB5-437F-8D82-B7C0788C753F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79281A36-6FE7-4683-84BB-C3FB893F9C3D}" type="sibTrans" cxnId="{2C5308BE-5DB5-437F-8D82-B7C0788C753F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5D93FEDE-EFF5-4E4C-9C97-A7FA8CBBA77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внести изменения в Федеральный закон «</a:t>
          </a: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 порядке выезда из Российской Федерации и въезда в Российскую Федерацию</a:t>
          </a: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закрепив возможность выдачи виз в форме электронного документа;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741CA3-65D2-4260-AD6D-A1DC8FBF31FB}" type="parTrans" cxnId="{EF518A46-7F18-4D00-BE32-050E0132E1DA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B7287CCC-84B2-4B9E-83A8-89F1A7F6CAFD}" type="sibTrans" cxnId="{EF518A46-7F18-4D00-BE32-050E0132E1DA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49D20451-D21D-4BE1-86E5-35D52E57BC2F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закрепить в Федеральном законе </a:t>
          </a:r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 государственно-частном партнерстве, </a:t>
          </a:r>
          <a:r>
            <a:rPr lang="ru-RU" sz="14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муниципально</a:t>
          </a:r>
          <a:r>
            <a: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-частном партнерстве в Российской Федерации..»  </a:t>
          </a: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положениями о том, что на территории Арктической зоны Российской Федерации соглашения о ГЧП могут заключаться без конкурентных процедур с инициатором проекта, в частности отношении проектов, предполагающих создание транспортной инфраструктуры автомобильного, железнодорожного, воздушного и водного транспорта, объектов здравоохранения, образования, производственных объектов и ликвидации накопленного вреда.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D8DB07-4F53-4912-BBE4-08A09285FE8A}" type="parTrans" cxnId="{D767EB00-CA1C-4962-B07B-4C9A5774E468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977A564D-F222-4928-A185-A81C7B094288}" type="sibTrans" cxnId="{D767EB00-CA1C-4962-B07B-4C9A5774E468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CEAEAAC8-2979-4C70-A8ED-6E57A8B986BA}" type="pres">
      <dgm:prSet presAssocID="{961D9318-BF04-439C-B865-65790282BB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BEB49CA-6B41-4A12-A268-E86B1664FDB9}" type="pres">
      <dgm:prSet presAssocID="{961D9318-BF04-439C-B865-65790282BBB3}" presName="Name1" presStyleCnt="0"/>
      <dgm:spPr/>
    </dgm:pt>
    <dgm:pt modelId="{DB1ED8E3-C26A-4F45-B8BF-B26E2FB506F9}" type="pres">
      <dgm:prSet presAssocID="{961D9318-BF04-439C-B865-65790282BBB3}" presName="cycle" presStyleCnt="0"/>
      <dgm:spPr/>
    </dgm:pt>
    <dgm:pt modelId="{13C6F092-6D4D-4EAC-A790-D16E01321AC3}" type="pres">
      <dgm:prSet presAssocID="{961D9318-BF04-439C-B865-65790282BBB3}" presName="srcNode" presStyleLbl="node1" presStyleIdx="0" presStyleCnt="4"/>
      <dgm:spPr/>
    </dgm:pt>
    <dgm:pt modelId="{14595A96-B5FE-48DC-A890-379F69A2D70A}" type="pres">
      <dgm:prSet presAssocID="{961D9318-BF04-439C-B865-65790282BBB3}" presName="conn" presStyleLbl="parChTrans1D2" presStyleIdx="0" presStyleCnt="1"/>
      <dgm:spPr/>
      <dgm:t>
        <a:bodyPr/>
        <a:lstStyle/>
        <a:p>
          <a:endParaRPr lang="ru-RU"/>
        </a:p>
      </dgm:t>
    </dgm:pt>
    <dgm:pt modelId="{CD3D249B-B7B7-4272-9567-BF3E67A373E9}" type="pres">
      <dgm:prSet presAssocID="{961D9318-BF04-439C-B865-65790282BBB3}" presName="extraNode" presStyleLbl="node1" presStyleIdx="0" presStyleCnt="4"/>
      <dgm:spPr/>
    </dgm:pt>
    <dgm:pt modelId="{9E0DA0DF-4323-4A3C-9AF5-E37B070088DC}" type="pres">
      <dgm:prSet presAssocID="{961D9318-BF04-439C-B865-65790282BBB3}" presName="dstNode" presStyleLbl="node1" presStyleIdx="0" presStyleCnt="4"/>
      <dgm:spPr/>
    </dgm:pt>
    <dgm:pt modelId="{30DEA6DF-6248-41B0-9E6F-7B8A43BEEA5B}" type="pres">
      <dgm:prSet presAssocID="{331D81E7-C3E2-4116-B99E-05DD4177FBB8}" presName="text_1" presStyleLbl="node1" presStyleIdx="0" presStyleCnt="4" custScaleX="101314" custLinFactNeighborX="329" custLinFactNeighborY="2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56436-7BBB-4B89-9535-F15B19D352C3}" type="pres">
      <dgm:prSet presAssocID="{331D81E7-C3E2-4116-B99E-05DD4177FBB8}" presName="accent_1" presStyleCnt="0"/>
      <dgm:spPr/>
    </dgm:pt>
    <dgm:pt modelId="{41C6155D-FA63-4960-B87F-241E575FA271}" type="pres">
      <dgm:prSet presAssocID="{331D81E7-C3E2-4116-B99E-05DD4177FBB8}" presName="accentRepeatNode" presStyleLbl="solidFgAcc1" presStyleIdx="0" presStyleCnt="4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</dgm:pt>
    <dgm:pt modelId="{A1885330-2DA4-42B9-A7EE-85050607A3D9}" type="pres">
      <dgm:prSet presAssocID="{EE4C333D-8A7E-431B-B829-2CE228AA95B1}" presName="text_2" presStyleLbl="node1" presStyleIdx="1" presStyleCnt="4" custLinFactNeighborX="1028" custLinFactNeighborY="-14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15072-F092-4401-B36A-FF0E1000C086}" type="pres">
      <dgm:prSet presAssocID="{EE4C333D-8A7E-431B-B829-2CE228AA95B1}" presName="accent_2" presStyleCnt="0"/>
      <dgm:spPr/>
    </dgm:pt>
    <dgm:pt modelId="{5361E3C3-411E-4D42-9C4A-E955B7DABD88}" type="pres">
      <dgm:prSet presAssocID="{EE4C333D-8A7E-431B-B829-2CE228AA95B1}" presName="accentRepeatNode" presStyleLbl="solidFgAcc1" presStyleIdx="1" presStyleCnt="4" custLinFactNeighborX="-8790" custLinFactNeighborY="-14364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</dgm:pt>
    <dgm:pt modelId="{6013C198-8442-40A5-AD0B-E20A3EF675DD}" type="pres">
      <dgm:prSet presAssocID="{5D93FEDE-EFF5-4E4C-9C97-A7FA8CBBA770}" presName="text_3" presStyleLbl="node1" presStyleIdx="2" presStyleCnt="4" custScaleY="116533" custLinFactNeighborX="1028" custLinFactNeighborY="-17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C77D0-071D-4E18-BC6B-7AE8286607E4}" type="pres">
      <dgm:prSet presAssocID="{5D93FEDE-EFF5-4E4C-9C97-A7FA8CBBA770}" presName="accent_3" presStyleCnt="0"/>
      <dgm:spPr/>
    </dgm:pt>
    <dgm:pt modelId="{F7B84C42-F787-4650-97D8-26C369E7A5C1}" type="pres">
      <dgm:prSet presAssocID="{5D93FEDE-EFF5-4E4C-9C97-A7FA8CBBA770}" presName="accentRepeatNode" presStyleLbl="solidFgAcc1" presStyleIdx="2" presStyleCnt="4" custLinFactNeighborX="-8790" custLinFactNeighborY="-15562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</dgm:pt>
    <dgm:pt modelId="{69B55FEC-DF38-4625-8B03-3969AED225BA}" type="pres">
      <dgm:prSet presAssocID="{49D20451-D21D-4BE1-86E5-35D52E57BC2F}" presName="text_4" presStyleLbl="node1" presStyleIdx="3" presStyleCnt="4" custScaleY="150601" custLinFactNeighborX="657" custLinFactNeighborY="-16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1E256-6270-4315-8DEA-974DDE1827EE}" type="pres">
      <dgm:prSet presAssocID="{49D20451-D21D-4BE1-86E5-35D52E57BC2F}" presName="accent_4" presStyleCnt="0"/>
      <dgm:spPr/>
    </dgm:pt>
    <dgm:pt modelId="{9DEA22AA-7639-4D27-A840-E83955EEB9A0}" type="pres">
      <dgm:prSet presAssocID="{49D20451-D21D-4BE1-86E5-35D52E57BC2F}" presName="accentRepeatNode" presStyleLbl="solidFgAcc1" presStyleIdx="3" presStyleCnt="4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</dgm:pt>
  </dgm:ptLst>
  <dgm:cxnLst>
    <dgm:cxn modelId="{3170F5B4-5D5A-4E27-B617-6B272DC29BB8}" type="presOf" srcId="{331D81E7-C3E2-4116-B99E-05DD4177FBB8}" destId="{30DEA6DF-6248-41B0-9E6F-7B8A43BEEA5B}" srcOrd="0" destOrd="0" presId="urn:microsoft.com/office/officeart/2008/layout/VerticalCurvedList"/>
    <dgm:cxn modelId="{B665E912-8236-49BB-9342-D6E9C3E3E5F1}" srcId="{961D9318-BF04-439C-B865-65790282BBB3}" destId="{331D81E7-C3E2-4116-B99E-05DD4177FBB8}" srcOrd="0" destOrd="0" parTransId="{FE29FD50-519D-46D5-A269-823D15CF7B1F}" sibTransId="{DE321E28-B7D2-40CA-A6D1-7F9A29561864}"/>
    <dgm:cxn modelId="{FE3C4EC5-6A49-4860-ACDF-7B1E8B8372A3}" type="presOf" srcId="{49D20451-D21D-4BE1-86E5-35D52E57BC2F}" destId="{69B55FEC-DF38-4625-8B03-3969AED225BA}" srcOrd="0" destOrd="0" presId="urn:microsoft.com/office/officeart/2008/layout/VerticalCurvedList"/>
    <dgm:cxn modelId="{EF518A46-7F18-4D00-BE32-050E0132E1DA}" srcId="{961D9318-BF04-439C-B865-65790282BBB3}" destId="{5D93FEDE-EFF5-4E4C-9C97-A7FA8CBBA770}" srcOrd="2" destOrd="0" parTransId="{67741CA3-65D2-4260-AD6D-A1DC8FBF31FB}" sibTransId="{B7287CCC-84B2-4B9E-83A8-89F1A7F6CAFD}"/>
    <dgm:cxn modelId="{2442A0E4-B261-4450-A44C-78D38BF36545}" type="presOf" srcId="{EE4C333D-8A7E-431B-B829-2CE228AA95B1}" destId="{A1885330-2DA4-42B9-A7EE-85050607A3D9}" srcOrd="0" destOrd="0" presId="urn:microsoft.com/office/officeart/2008/layout/VerticalCurvedList"/>
    <dgm:cxn modelId="{4DDBB6A9-50F7-46A8-816A-BE2F047451E2}" type="presOf" srcId="{5D93FEDE-EFF5-4E4C-9C97-A7FA8CBBA770}" destId="{6013C198-8442-40A5-AD0B-E20A3EF675DD}" srcOrd="0" destOrd="0" presId="urn:microsoft.com/office/officeart/2008/layout/VerticalCurvedList"/>
    <dgm:cxn modelId="{2C5308BE-5DB5-437F-8D82-B7C0788C753F}" srcId="{961D9318-BF04-439C-B865-65790282BBB3}" destId="{EE4C333D-8A7E-431B-B829-2CE228AA95B1}" srcOrd="1" destOrd="0" parTransId="{A51F0A5F-AD38-467B-9F23-E551B07B2AA9}" sibTransId="{79281A36-6FE7-4683-84BB-C3FB893F9C3D}"/>
    <dgm:cxn modelId="{AA78756E-1589-4F19-9D96-B6443A0A6533}" type="presOf" srcId="{961D9318-BF04-439C-B865-65790282BBB3}" destId="{CEAEAAC8-2979-4C70-A8ED-6E57A8B986BA}" srcOrd="0" destOrd="0" presId="urn:microsoft.com/office/officeart/2008/layout/VerticalCurvedList"/>
    <dgm:cxn modelId="{D767EB00-CA1C-4962-B07B-4C9A5774E468}" srcId="{961D9318-BF04-439C-B865-65790282BBB3}" destId="{49D20451-D21D-4BE1-86E5-35D52E57BC2F}" srcOrd="3" destOrd="0" parTransId="{EBD8DB07-4F53-4912-BBE4-08A09285FE8A}" sibTransId="{977A564D-F222-4928-A185-A81C7B094288}"/>
    <dgm:cxn modelId="{EF1980FF-0FDA-4775-A5B2-9D35997D472E}" type="presOf" srcId="{DE321E28-B7D2-40CA-A6D1-7F9A29561864}" destId="{14595A96-B5FE-48DC-A890-379F69A2D70A}" srcOrd="0" destOrd="0" presId="urn:microsoft.com/office/officeart/2008/layout/VerticalCurvedList"/>
    <dgm:cxn modelId="{0389A5AB-EC92-4853-A4D9-05AAE539ADAC}" type="presParOf" srcId="{CEAEAAC8-2979-4C70-A8ED-6E57A8B986BA}" destId="{4BEB49CA-6B41-4A12-A268-E86B1664FDB9}" srcOrd="0" destOrd="0" presId="urn:microsoft.com/office/officeart/2008/layout/VerticalCurvedList"/>
    <dgm:cxn modelId="{EE7415F0-44E7-4E14-BB7F-2FF39CEA96CF}" type="presParOf" srcId="{4BEB49CA-6B41-4A12-A268-E86B1664FDB9}" destId="{DB1ED8E3-C26A-4F45-B8BF-B26E2FB506F9}" srcOrd="0" destOrd="0" presId="urn:microsoft.com/office/officeart/2008/layout/VerticalCurvedList"/>
    <dgm:cxn modelId="{BA7DD27F-551B-4FF8-8F42-09CB3512AD2B}" type="presParOf" srcId="{DB1ED8E3-C26A-4F45-B8BF-B26E2FB506F9}" destId="{13C6F092-6D4D-4EAC-A790-D16E01321AC3}" srcOrd="0" destOrd="0" presId="urn:microsoft.com/office/officeart/2008/layout/VerticalCurvedList"/>
    <dgm:cxn modelId="{B7A3BFAB-72C3-42D6-86D4-73E43E5A9E59}" type="presParOf" srcId="{DB1ED8E3-C26A-4F45-B8BF-B26E2FB506F9}" destId="{14595A96-B5FE-48DC-A890-379F69A2D70A}" srcOrd="1" destOrd="0" presId="urn:microsoft.com/office/officeart/2008/layout/VerticalCurvedList"/>
    <dgm:cxn modelId="{28F28DD5-5721-41B5-951E-692676054455}" type="presParOf" srcId="{DB1ED8E3-C26A-4F45-B8BF-B26E2FB506F9}" destId="{CD3D249B-B7B7-4272-9567-BF3E67A373E9}" srcOrd="2" destOrd="0" presId="urn:microsoft.com/office/officeart/2008/layout/VerticalCurvedList"/>
    <dgm:cxn modelId="{3C258348-0AD1-4994-99F8-563CCCF82A54}" type="presParOf" srcId="{DB1ED8E3-C26A-4F45-B8BF-B26E2FB506F9}" destId="{9E0DA0DF-4323-4A3C-9AF5-E37B070088DC}" srcOrd="3" destOrd="0" presId="urn:microsoft.com/office/officeart/2008/layout/VerticalCurvedList"/>
    <dgm:cxn modelId="{10F0B49C-964E-4EB6-AC1C-4FFD592EABC7}" type="presParOf" srcId="{4BEB49CA-6B41-4A12-A268-E86B1664FDB9}" destId="{30DEA6DF-6248-41B0-9E6F-7B8A43BEEA5B}" srcOrd="1" destOrd="0" presId="urn:microsoft.com/office/officeart/2008/layout/VerticalCurvedList"/>
    <dgm:cxn modelId="{1742C9FD-437E-42FC-8D22-B494824D3203}" type="presParOf" srcId="{4BEB49CA-6B41-4A12-A268-E86B1664FDB9}" destId="{45E56436-7BBB-4B89-9535-F15B19D352C3}" srcOrd="2" destOrd="0" presId="urn:microsoft.com/office/officeart/2008/layout/VerticalCurvedList"/>
    <dgm:cxn modelId="{0334D738-6F7A-42F7-AD11-2078DB7DA216}" type="presParOf" srcId="{45E56436-7BBB-4B89-9535-F15B19D352C3}" destId="{41C6155D-FA63-4960-B87F-241E575FA271}" srcOrd="0" destOrd="0" presId="urn:microsoft.com/office/officeart/2008/layout/VerticalCurvedList"/>
    <dgm:cxn modelId="{637F6A52-615B-4A87-86FB-D3774EAEE26A}" type="presParOf" srcId="{4BEB49CA-6B41-4A12-A268-E86B1664FDB9}" destId="{A1885330-2DA4-42B9-A7EE-85050607A3D9}" srcOrd="3" destOrd="0" presId="urn:microsoft.com/office/officeart/2008/layout/VerticalCurvedList"/>
    <dgm:cxn modelId="{5D83D371-84EC-43A7-842F-E6194D75E147}" type="presParOf" srcId="{4BEB49CA-6B41-4A12-A268-E86B1664FDB9}" destId="{26C15072-F092-4401-B36A-FF0E1000C086}" srcOrd="4" destOrd="0" presId="urn:microsoft.com/office/officeart/2008/layout/VerticalCurvedList"/>
    <dgm:cxn modelId="{B2529D4A-7B4A-4465-9B99-79C4F00AAAEC}" type="presParOf" srcId="{26C15072-F092-4401-B36A-FF0E1000C086}" destId="{5361E3C3-411E-4D42-9C4A-E955B7DABD88}" srcOrd="0" destOrd="0" presId="urn:microsoft.com/office/officeart/2008/layout/VerticalCurvedList"/>
    <dgm:cxn modelId="{3B2F0F57-8B74-4626-B581-3CFE2999F2C0}" type="presParOf" srcId="{4BEB49CA-6B41-4A12-A268-E86B1664FDB9}" destId="{6013C198-8442-40A5-AD0B-E20A3EF675DD}" srcOrd="5" destOrd="0" presId="urn:microsoft.com/office/officeart/2008/layout/VerticalCurvedList"/>
    <dgm:cxn modelId="{B76BC908-5241-44E6-9AB4-FB374978F73D}" type="presParOf" srcId="{4BEB49CA-6B41-4A12-A268-E86B1664FDB9}" destId="{551C77D0-071D-4E18-BC6B-7AE8286607E4}" srcOrd="6" destOrd="0" presId="urn:microsoft.com/office/officeart/2008/layout/VerticalCurvedList"/>
    <dgm:cxn modelId="{E5DE02A0-3473-4A6B-BDFE-EFB8A82B83D8}" type="presParOf" srcId="{551C77D0-071D-4E18-BC6B-7AE8286607E4}" destId="{F7B84C42-F787-4650-97D8-26C369E7A5C1}" srcOrd="0" destOrd="0" presId="urn:microsoft.com/office/officeart/2008/layout/VerticalCurvedList"/>
    <dgm:cxn modelId="{E1CD0F83-9C4F-4B55-AED8-B2390703362A}" type="presParOf" srcId="{4BEB49CA-6B41-4A12-A268-E86B1664FDB9}" destId="{69B55FEC-DF38-4625-8B03-3969AED225BA}" srcOrd="7" destOrd="0" presId="urn:microsoft.com/office/officeart/2008/layout/VerticalCurvedList"/>
    <dgm:cxn modelId="{E4BC4EBD-8D86-4670-939B-70674CFFA4B2}" type="presParOf" srcId="{4BEB49CA-6B41-4A12-A268-E86B1664FDB9}" destId="{ACC1E256-6270-4315-8DEA-974DDE1827EE}" srcOrd="8" destOrd="0" presId="urn:microsoft.com/office/officeart/2008/layout/VerticalCurvedList"/>
    <dgm:cxn modelId="{7687E27A-F082-4328-B32E-E7C5FDB99757}" type="presParOf" srcId="{ACC1E256-6270-4315-8DEA-974DDE1827EE}" destId="{9DEA22AA-7639-4D27-A840-E83955EEB9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5CD3BD-4907-4E89-A975-AA464CA493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79DED32-6C1B-4A5C-9F08-A5BA2B752548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воздержаться от сокращения компетенции субъектов Российской Федерации в сфере нормативно-правового регулирования и государственного управления арктическими территориями в пользу повышения доходной составляющей инвестиционных проектов;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BCC0-3D51-49B1-A804-B5DA381F6083}" type="sibTrans" cxnId="{73CDC071-8A67-4AEB-ACA0-CA29088E2F8B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1A456B91-E37F-49E4-8FC6-6ED00ECF5674}" type="parTrans" cxnId="{73CDC071-8A67-4AEB-ACA0-CA29088E2F8B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75ABDDA9-529A-4125-B20D-C94430BAF69C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для стимулирования внешней трудовой миграции в районы Арктики предлагается разработать самостоятельную часть государственной миграционной политики для этих регионов; 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A50DC9-6A21-4FBE-A3E9-E6773165CCD8}" type="sibTrans" cxnId="{5228E318-75D8-4D09-A73F-0D6955FBE72B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5017EE9E-ABD8-4DBD-9655-1A41A3A143AF}" type="parTrans" cxnId="{5228E318-75D8-4D09-A73F-0D6955FBE72B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32C8A5D6-6A90-42E6-A6F2-BF594CB1D294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конструирование новых норм о государственной поддержке предпринимательской деятельности в Арктике должно содержать оговорку о сохранении преференций инвесторам, которые уже начали реализовывать инвестиционные проекты;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AA3-DBB0-4398-A110-887A9F0B4ED3}" type="sibTrans" cxnId="{1ED78CA1-48C7-46E0-BE87-BB2DEAD57E16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90196445-22E3-4C7C-A759-C9F31CB8E0C4}" type="parTrans" cxnId="{1ED78CA1-48C7-46E0-BE87-BB2DEAD57E16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F79B296C-498D-4DCB-94D0-E0D0DA5D7847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обсудить с представителями работников и работодателей необходимость внесения в Закон Российской Федерации «О занятости населения в Российской Федерации» изменений, которые должны касаться создания привлекательных условий, включая компенсационные и другие выплаты на проезд работника, его обустройство, наём или аренду жилья, обучение, на предмет исключения уплаты с этих сумм налогов, предусмотренных действующим законодательством; 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814CEE-AADD-40E2-AF1F-76BB5A17A6CA}" type="sibTrans" cxnId="{D5CF49C7-F223-4991-9B1D-3AB02C61BF86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E4030771-CFAC-48DF-B5D8-163C6CAA7569}" type="parTrans" cxnId="{D5CF49C7-F223-4991-9B1D-3AB02C61BF86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84BF31ED-E15F-4CAF-8543-43998471F4CD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необходимо обсуждение с представителями бизнес-сообщества необходимости закрепления в Федеральном законе «Об основах туристской деятельности в Российской Федерации» нормативного определения термина «морской круиз»; 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987099-3792-4D5E-BFE5-8F2402A2DDA3}" type="sibTrans" cxnId="{337790D1-7DAC-4F9D-9F00-F309FE3851FB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BDBF65DA-EDE4-4350-87F2-D523DA15DFBD}" type="parTrans" cxnId="{337790D1-7DAC-4F9D-9F00-F309FE3851FB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18473A18-C1A6-465C-9DA9-1C2B3192DB0A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правовое регулирование требований к плаванию судов в акватории Северного морского с подзаконного уровня переместить на уровень федерального закона; 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01E87D-3C13-428F-B1F4-8067AC016A52}" type="sibTrans" cxnId="{BD10F06B-931F-4107-BF1F-AC76EA07DF8C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14D1EFF3-DC11-4D30-B5F0-FE2C2E5FE428}" type="parTrans" cxnId="{BD10F06B-931F-4107-BF1F-AC76EA07DF8C}">
      <dgm:prSet/>
      <dgm:spPr/>
      <dgm:t>
        <a:bodyPr/>
        <a:lstStyle/>
        <a:p>
          <a:endParaRPr lang="ru-RU" sz="3200" b="0">
            <a:latin typeface="Times New Roman" pitchFamily="18" charset="0"/>
            <a:cs typeface="Times New Roman" pitchFamily="18" charset="0"/>
          </a:endParaRPr>
        </a:p>
      </dgm:t>
    </dgm:pt>
    <dgm:pt modelId="{BC1A3D64-5A91-429C-942A-A8540C5AD17F}" type="pres">
      <dgm:prSet presAssocID="{F45CD3BD-4907-4E89-A975-AA464CA493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F4241A2-488C-4A03-9C3B-1DE9D418B123}" type="pres">
      <dgm:prSet presAssocID="{F45CD3BD-4907-4E89-A975-AA464CA493A4}" presName="Name1" presStyleCnt="0"/>
      <dgm:spPr/>
    </dgm:pt>
    <dgm:pt modelId="{C80AD040-E0FE-4DC9-8C1C-D3D150017373}" type="pres">
      <dgm:prSet presAssocID="{F45CD3BD-4907-4E89-A975-AA464CA493A4}" presName="cycle" presStyleCnt="0"/>
      <dgm:spPr/>
    </dgm:pt>
    <dgm:pt modelId="{C071413E-0DBF-4067-B4A0-2EA42B2D9120}" type="pres">
      <dgm:prSet presAssocID="{F45CD3BD-4907-4E89-A975-AA464CA493A4}" presName="srcNode" presStyleLbl="node1" presStyleIdx="0" presStyleCnt="6"/>
      <dgm:spPr/>
    </dgm:pt>
    <dgm:pt modelId="{86C0E5F6-3D9A-4174-9F04-39AA1EA8E9E2}" type="pres">
      <dgm:prSet presAssocID="{F45CD3BD-4907-4E89-A975-AA464CA493A4}" presName="conn" presStyleLbl="parChTrans1D2" presStyleIdx="0" presStyleCnt="1"/>
      <dgm:spPr/>
      <dgm:t>
        <a:bodyPr/>
        <a:lstStyle/>
        <a:p>
          <a:endParaRPr lang="ru-RU"/>
        </a:p>
      </dgm:t>
    </dgm:pt>
    <dgm:pt modelId="{A6ED6CC3-A059-4765-9B97-B72A4736469B}" type="pres">
      <dgm:prSet presAssocID="{F45CD3BD-4907-4E89-A975-AA464CA493A4}" presName="extraNode" presStyleLbl="node1" presStyleIdx="0" presStyleCnt="6"/>
      <dgm:spPr/>
    </dgm:pt>
    <dgm:pt modelId="{89EDE1A7-2A0F-4042-B31A-9AEDAFC6896A}" type="pres">
      <dgm:prSet presAssocID="{F45CD3BD-4907-4E89-A975-AA464CA493A4}" presName="dstNode" presStyleLbl="node1" presStyleIdx="0" presStyleCnt="6"/>
      <dgm:spPr/>
    </dgm:pt>
    <dgm:pt modelId="{A8628715-735B-41E1-A69D-2939492F2458}" type="pres">
      <dgm:prSet presAssocID="{18473A18-C1A6-465C-9DA9-1C2B3192DB0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933B8-D456-478F-8BDE-34A8DBBA98A2}" type="pres">
      <dgm:prSet presAssocID="{18473A18-C1A6-465C-9DA9-1C2B3192DB0A}" presName="accent_1" presStyleCnt="0"/>
      <dgm:spPr/>
    </dgm:pt>
    <dgm:pt modelId="{0A26C0C0-7420-43C3-98B2-81A7F74BB593}" type="pres">
      <dgm:prSet presAssocID="{18473A18-C1A6-465C-9DA9-1C2B3192DB0A}" presName="accentRepeatNode" presStyleLbl="solidFgAcc1" presStyleIdx="0" presStyleCnt="6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16A743A-D416-4881-90BE-55CE03B582FE}" type="pres">
      <dgm:prSet presAssocID="{84BF31ED-E15F-4CAF-8543-43998471F4CD}" presName="text_2" presStyleLbl="node1" presStyleIdx="1" presStyleCnt="6" custScaleY="135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90017-0C6C-4CFB-8016-1CF557C375AC}" type="pres">
      <dgm:prSet presAssocID="{84BF31ED-E15F-4CAF-8543-43998471F4CD}" presName="accent_2" presStyleCnt="0"/>
      <dgm:spPr/>
    </dgm:pt>
    <dgm:pt modelId="{EBAA608E-FFDF-4640-8560-A1FBC90BD206}" type="pres">
      <dgm:prSet presAssocID="{84BF31ED-E15F-4CAF-8543-43998471F4CD}" presName="accentRepeatNode" presStyleLbl="solidFgAcc1" presStyleIdx="1" presStyleCnt="6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3F013A69-3CB1-4838-BB6E-B07E6D82CBAC}" type="pres">
      <dgm:prSet presAssocID="{F79B296C-498D-4DCB-94D0-E0D0DA5D7847}" presName="text_3" presStyleLbl="node1" presStyleIdx="2" presStyleCnt="6" custScaleY="158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615B4-9923-4BA2-8184-8B514A3C0155}" type="pres">
      <dgm:prSet presAssocID="{F79B296C-498D-4DCB-94D0-E0D0DA5D7847}" presName="accent_3" presStyleCnt="0"/>
      <dgm:spPr/>
    </dgm:pt>
    <dgm:pt modelId="{2CA81019-B36E-4854-8F72-7CE3625EB74B}" type="pres">
      <dgm:prSet presAssocID="{F79B296C-498D-4DCB-94D0-E0D0DA5D7847}" presName="accentRepeatNode" presStyleLbl="solidFgAcc1" presStyleIdx="2" presStyleCnt="6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3E14810-F361-4F28-BB8E-99FB66A3F7ED}" type="pres">
      <dgm:prSet presAssocID="{32C8A5D6-6A90-42E6-A6F2-BF594CB1D294}" presName="text_4" presStyleLbl="node1" presStyleIdx="3" presStyleCnt="6" custScaleY="140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F25E6-2BF4-4820-B2B2-D689BC9913ED}" type="pres">
      <dgm:prSet presAssocID="{32C8A5D6-6A90-42E6-A6F2-BF594CB1D294}" presName="accent_4" presStyleCnt="0"/>
      <dgm:spPr/>
    </dgm:pt>
    <dgm:pt modelId="{B71B4CEF-407C-41A2-8B4F-7E4A21D94C98}" type="pres">
      <dgm:prSet presAssocID="{32C8A5D6-6A90-42E6-A6F2-BF594CB1D294}" presName="accentRepeatNode" presStyleLbl="solidFgAcc1" presStyleIdx="3" presStyleCnt="6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3E069A0-066A-48E9-8722-E53D411970ED}" type="pres">
      <dgm:prSet presAssocID="{75ABDDA9-529A-4125-B20D-C94430BAF69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625A2-243B-4442-81DA-7696594BE346}" type="pres">
      <dgm:prSet presAssocID="{75ABDDA9-529A-4125-B20D-C94430BAF69C}" presName="accent_5" presStyleCnt="0"/>
      <dgm:spPr/>
    </dgm:pt>
    <dgm:pt modelId="{535A7E2A-F1BC-4921-B80E-A0D646D71928}" type="pres">
      <dgm:prSet presAssocID="{75ABDDA9-529A-4125-B20D-C94430BAF69C}" presName="accentRepeatNode" presStyleLbl="solidFgAcc1" presStyleIdx="4" presStyleCnt="6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FA3F262-BDF9-4AF9-B3B7-450C8BFCB404}" type="pres">
      <dgm:prSet presAssocID="{779DED32-6C1B-4A5C-9F08-A5BA2B75254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E0EB-A1C5-4F12-A44D-79564A346F75}" type="pres">
      <dgm:prSet presAssocID="{779DED32-6C1B-4A5C-9F08-A5BA2B752548}" presName="accent_6" presStyleCnt="0"/>
      <dgm:spPr/>
    </dgm:pt>
    <dgm:pt modelId="{76B814A7-DB97-4F2B-897D-C53819AA3333}" type="pres">
      <dgm:prSet presAssocID="{779DED32-6C1B-4A5C-9F08-A5BA2B752548}" presName="accentRepeatNode" presStyleLbl="solidFgAcc1" presStyleIdx="5" presStyleCnt="6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BF52E2C2-16E0-4328-B3C5-558526663B75}" type="presOf" srcId="{F45CD3BD-4907-4E89-A975-AA464CA493A4}" destId="{BC1A3D64-5A91-429C-942A-A8540C5AD17F}" srcOrd="0" destOrd="0" presId="urn:microsoft.com/office/officeart/2008/layout/VerticalCurvedList"/>
    <dgm:cxn modelId="{55F228E6-AA5A-44F9-94FF-DC976027D0A9}" type="presOf" srcId="{18473A18-C1A6-465C-9DA9-1C2B3192DB0A}" destId="{A8628715-735B-41E1-A69D-2939492F2458}" srcOrd="0" destOrd="0" presId="urn:microsoft.com/office/officeart/2008/layout/VerticalCurvedList"/>
    <dgm:cxn modelId="{4F9EB1EE-FF2B-40B1-89D5-A36580FE3B95}" type="presOf" srcId="{75ABDDA9-529A-4125-B20D-C94430BAF69C}" destId="{83E069A0-066A-48E9-8722-E53D411970ED}" srcOrd="0" destOrd="0" presId="urn:microsoft.com/office/officeart/2008/layout/VerticalCurvedList"/>
    <dgm:cxn modelId="{9A917FE9-99C5-4AB1-987D-363885ED037A}" type="presOf" srcId="{779DED32-6C1B-4A5C-9F08-A5BA2B752548}" destId="{7FA3F262-BDF9-4AF9-B3B7-450C8BFCB404}" srcOrd="0" destOrd="0" presId="urn:microsoft.com/office/officeart/2008/layout/VerticalCurvedList"/>
    <dgm:cxn modelId="{73CDC071-8A67-4AEB-ACA0-CA29088E2F8B}" srcId="{F45CD3BD-4907-4E89-A975-AA464CA493A4}" destId="{779DED32-6C1B-4A5C-9F08-A5BA2B752548}" srcOrd="5" destOrd="0" parTransId="{1A456B91-E37F-49E4-8FC6-6ED00ECF5674}" sibTransId="{5CAABCC0-3D51-49B1-A804-B5DA381F6083}"/>
    <dgm:cxn modelId="{5228E318-75D8-4D09-A73F-0D6955FBE72B}" srcId="{F45CD3BD-4907-4E89-A975-AA464CA493A4}" destId="{75ABDDA9-529A-4125-B20D-C94430BAF69C}" srcOrd="4" destOrd="0" parTransId="{5017EE9E-ABD8-4DBD-9655-1A41A3A143AF}" sibTransId="{4EA50DC9-6A21-4FBE-A3E9-E6773165CCD8}"/>
    <dgm:cxn modelId="{BD10F06B-931F-4107-BF1F-AC76EA07DF8C}" srcId="{F45CD3BD-4907-4E89-A975-AA464CA493A4}" destId="{18473A18-C1A6-465C-9DA9-1C2B3192DB0A}" srcOrd="0" destOrd="0" parTransId="{14D1EFF3-DC11-4D30-B5F0-FE2C2E5FE428}" sibTransId="{2101E87D-3C13-428F-B1F4-8067AC016A52}"/>
    <dgm:cxn modelId="{1ED78CA1-48C7-46E0-BE87-BB2DEAD57E16}" srcId="{F45CD3BD-4907-4E89-A975-AA464CA493A4}" destId="{32C8A5D6-6A90-42E6-A6F2-BF594CB1D294}" srcOrd="3" destOrd="0" parTransId="{90196445-22E3-4C7C-A759-C9F31CB8E0C4}" sibTransId="{8CF05AA3-DBB0-4398-A110-887A9F0B4ED3}"/>
    <dgm:cxn modelId="{337790D1-7DAC-4F9D-9F00-F309FE3851FB}" srcId="{F45CD3BD-4907-4E89-A975-AA464CA493A4}" destId="{84BF31ED-E15F-4CAF-8543-43998471F4CD}" srcOrd="1" destOrd="0" parTransId="{BDBF65DA-EDE4-4350-87F2-D523DA15DFBD}" sibTransId="{AE987099-3792-4D5E-BFE5-8F2402A2DDA3}"/>
    <dgm:cxn modelId="{FE9952F3-79EF-4430-B28D-F8FB8F6071A2}" type="presOf" srcId="{2101E87D-3C13-428F-B1F4-8067AC016A52}" destId="{86C0E5F6-3D9A-4174-9F04-39AA1EA8E9E2}" srcOrd="0" destOrd="0" presId="urn:microsoft.com/office/officeart/2008/layout/VerticalCurvedList"/>
    <dgm:cxn modelId="{3B32B5F0-A0BE-46BD-8E90-EE1EA0E19BE2}" type="presOf" srcId="{F79B296C-498D-4DCB-94D0-E0D0DA5D7847}" destId="{3F013A69-3CB1-4838-BB6E-B07E6D82CBAC}" srcOrd="0" destOrd="0" presId="urn:microsoft.com/office/officeart/2008/layout/VerticalCurvedList"/>
    <dgm:cxn modelId="{D5CF49C7-F223-4991-9B1D-3AB02C61BF86}" srcId="{F45CD3BD-4907-4E89-A975-AA464CA493A4}" destId="{F79B296C-498D-4DCB-94D0-E0D0DA5D7847}" srcOrd="2" destOrd="0" parTransId="{E4030771-CFAC-48DF-B5D8-163C6CAA7569}" sibTransId="{07814CEE-AADD-40E2-AF1F-76BB5A17A6CA}"/>
    <dgm:cxn modelId="{FF188841-86C7-40EB-B421-C40ED570FE2F}" type="presOf" srcId="{32C8A5D6-6A90-42E6-A6F2-BF594CB1D294}" destId="{C3E14810-F361-4F28-BB8E-99FB66A3F7ED}" srcOrd="0" destOrd="0" presId="urn:microsoft.com/office/officeart/2008/layout/VerticalCurvedList"/>
    <dgm:cxn modelId="{64B68CB3-EF16-4200-B50E-D677AF6DF553}" type="presOf" srcId="{84BF31ED-E15F-4CAF-8543-43998471F4CD}" destId="{C16A743A-D416-4881-90BE-55CE03B582FE}" srcOrd="0" destOrd="0" presId="urn:microsoft.com/office/officeart/2008/layout/VerticalCurvedList"/>
    <dgm:cxn modelId="{41D6AA3B-B6E3-4781-A3D7-1259C9C1E003}" type="presParOf" srcId="{BC1A3D64-5A91-429C-942A-A8540C5AD17F}" destId="{0F4241A2-488C-4A03-9C3B-1DE9D418B123}" srcOrd="0" destOrd="0" presId="urn:microsoft.com/office/officeart/2008/layout/VerticalCurvedList"/>
    <dgm:cxn modelId="{5A474223-40B2-4F26-A456-60150C071BB7}" type="presParOf" srcId="{0F4241A2-488C-4A03-9C3B-1DE9D418B123}" destId="{C80AD040-E0FE-4DC9-8C1C-D3D150017373}" srcOrd="0" destOrd="0" presId="urn:microsoft.com/office/officeart/2008/layout/VerticalCurvedList"/>
    <dgm:cxn modelId="{3BF344ED-6904-4C7D-9C82-47D75A56AFAF}" type="presParOf" srcId="{C80AD040-E0FE-4DC9-8C1C-D3D150017373}" destId="{C071413E-0DBF-4067-B4A0-2EA42B2D9120}" srcOrd="0" destOrd="0" presId="urn:microsoft.com/office/officeart/2008/layout/VerticalCurvedList"/>
    <dgm:cxn modelId="{E8EDA671-0D1B-477B-AA74-C40AC5AD1BCE}" type="presParOf" srcId="{C80AD040-E0FE-4DC9-8C1C-D3D150017373}" destId="{86C0E5F6-3D9A-4174-9F04-39AA1EA8E9E2}" srcOrd="1" destOrd="0" presId="urn:microsoft.com/office/officeart/2008/layout/VerticalCurvedList"/>
    <dgm:cxn modelId="{04F09968-7B6D-4BD1-86E6-6F7D9B1A29DA}" type="presParOf" srcId="{C80AD040-E0FE-4DC9-8C1C-D3D150017373}" destId="{A6ED6CC3-A059-4765-9B97-B72A4736469B}" srcOrd="2" destOrd="0" presId="urn:microsoft.com/office/officeart/2008/layout/VerticalCurvedList"/>
    <dgm:cxn modelId="{6F9A6F42-A370-46DE-AE3A-EEF835E71818}" type="presParOf" srcId="{C80AD040-E0FE-4DC9-8C1C-D3D150017373}" destId="{89EDE1A7-2A0F-4042-B31A-9AEDAFC6896A}" srcOrd="3" destOrd="0" presId="urn:microsoft.com/office/officeart/2008/layout/VerticalCurvedList"/>
    <dgm:cxn modelId="{0EAC0CBE-AADC-47AB-9DDD-749DA6A1CC9E}" type="presParOf" srcId="{0F4241A2-488C-4A03-9C3B-1DE9D418B123}" destId="{A8628715-735B-41E1-A69D-2939492F2458}" srcOrd="1" destOrd="0" presId="urn:microsoft.com/office/officeart/2008/layout/VerticalCurvedList"/>
    <dgm:cxn modelId="{F4BF86C4-7C6A-40BD-A00E-89A0EC52AE9A}" type="presParOf" srcId="{0F4241A2-488C-4A03-9C3B-1DE9D418B123}" destId="{C6F933B8-D456-478F-8BDE-34A8DBBA98A2}" srcOrd="2" destOrd="0" presId="urn:microsoft.com/office/officeart/2008/layout/VerticalCurvedList"/>
    <dgm:cxn modelId="{B63E7C27-BEE3-4661-945D-B6ABCB32814F}" type="presParOf" srcId="{C6F933B8-D456-478F-8BDE-34A8DBBA98A2}" destId="{0A26C0C0-7420-43C3-98B2-81A7F74BB593}" srcOrd="0" destOrd="0" presId="urn:microsoft.com/office/officeart/2008/layout/VerticalCurvedList"/>
    <dgm:cxn modelId="{89AFB134-46A1-47BD-B4FD-B8F0493A8697}" type="presParOf" srcId="{0F4241A2-488C-4A03-9C3B-1DE9D418B123}" destId="{C16A743A-D416-4881-90BE-55CE03B582FE}" srcOrd="3" destOrd="0" presId="urn:microsoft.com/office/officeart/2008/layout/VerticalCurvedList"/>
    <dgm:cxn modelId="{A841A82A-9F17-45E3-9A29-EE3B7D748B9C}" type="presParOf" srcId="{0F4241A2-488C-4A03-9C3B-1DE9D418B123}" destId="{00F90017-0C6C-4CFB-8016-1CF557C375AC}" srcOrd="4" destOrd="0" presId="urn:microsoft.com/office/officeart/2008/layout/VerticalCurvedList"/>
    <dgm:cxn modelId="{D690AFD0-4AD4-4253-AA75-A8E28DBF1B6D}" type="presParOf" srcId="{00F90017-0C6C-4CFB-8016-1CF557C375AC}" destId="{EBAA608E-FFDF-4640-8560-A1FBC90BD206}" srcOrd="0" destOrd="0" presId="urn:microsoft.com/office/officeart/2008/layout/VerticalCurvedList"/>
    <dgm:cxn modelId="{8EAF4E2D-7B09-4664-8F6D-E54843AD95D1}" type="presParOf" srcId="{0F4241A2-488C-4A03-9C3B-1DE9D418B123}" destId="{3F013A69-3CB1-4838-BB6E-B07E6D82CBAC}" srcOrd="5" destOrd="0" presId="urn:microsoft.com/office/officeart/2008/layout/VerticalCurvedList"/>
    <dgm:cxn modelId="{C245C641-DE9D-4005-ACFA-9D194EE6F48C}" type="presParOf" srcId="{0F4241A2-488C-4A03-9C3B-1DE9D418B123}" destId="{12A615B4-9923-4BA2-8184-8B514A3C0155}" srcOrd="6" destOrd="0" presId="urn:microsoft.com/office/officeart/2008/layout/VerticalCurvedList"/>
    <dgm:cxn modelId="{10BFB549-A12F-4B8B-8766-0C4B11C23DCF}" type="presParOf" srcId="{12A615B4-9923-4BA2-8184-8B514A3C0155}" destId="{2CA81019-B36E-4854-8F72-7CE3625EB74B}" srcOrd="0" destOrd="0" presId="urn:microsoft.com/office/officeart/2008/layout/VerticalCurvedList"/>
    <dgm:cxn modelId="{F81A22CD-5F2E-4B33-B753-57E408748D62}" type="presParOf" srcId="{0F4241A2-488C-4A03-9C3B-1DE9D418B123}" destId="{C3E14810-F361-4F28-BB8E-99FB66A3F7ED}" srcOrd="7" destOrd="0" presId="urn:microsoft.com/office/officeart/2008/layout/VerticalCurvedList"/>
    <dgm:cxn modelId="{56A01FE5-F57A-4A55-91A0-5C2349B83333}" type="presParOf" srcId="{0F4241A2-488C-4A03-9C3B-1DE9D418B123}" destId="{878F25E6-2BF4-4820-B2B2-D689BC9913ED}" srcOrd="8" destOrd="0" presId="urn:microsoft.com/office/officeart/2008/layout/VerticalCurvedList"/>
    <dgm:cxn modelId="{EA63D101-4B38-4123-96FF-4CAA52C0B242}" type="presParOf" srcId="{878F25E6-2BF4-4820-B2B2-D689BC9913ED}" destId="{B71B4CEF-407C-41A2-8B4F-7E4A21D94C98}" srcOrd="0" destOrd="0" presId="urn:microsoft.com/office/officeart/2008/layout/VerticalCurvedList"/>
    <dgm:cxn modelId="{5B1B8084-1F75-4967-AE31-32E922D4FE5E}" type="presParOf" srcId="{0F4241A2-488C-4A03-9C3B-1DE9D418B123}" destId="{83E069A0-066A-48E9-8722-E53D411970ED}" srcOrd="9" destOrd="0" presId="urn:microsoft.com/office/officeart/2008/layout/VerticalCurvedList"/>
    <dgm:cxn modelId="{41375556-C0C4-48E1-8652-4E2FB3CCB192}" type="presParOf" srcId="{0F4241A2-488C-4A03-9C3B-1DE9D418B123}" destId="{FB2625A2-243B-4442-81DA-7696594BE346}" srcOrd="10" destOrd="0" presId="urn:microsoft.com/office/officeart/2008/layout/VerticalCurvedList"/>
    <dgm:cxn modelId="{3B95AF46-FAF5-4CC6-A881-22AF94908C3A}" type="presParOf" srcId="{FB2625A2-243B-4442-81DA-7696594BE346}" destId="{535A7E2A-F1BC-4921-B80E-A0D646D71928}" srcOrd="0" destOrd="0" presId="urn:microsoft.com/office/officeart/2008/layout/VerticalCurvedList"/>
    <dgm:cxn modelId="{6AD54E57-9745-4758-9C62-0AB3E5F7A7F3}" type="presParOf" srcId="{0F4241A2-488C-4A03-9C3B-1DE9D418B123}" destId="{7FA3F262-BDF9-4AF9-B3B7-450C8BFCB404}" srcOrd="11" destOrd="0" presId="urn:microsoft.com/office/officeart/2008/layout/VerticalCurvedList"/>
    <dgm:cxn modelId="{0F7E170A-EF08-494B-BB88-B8F5B88911EF}" type="presParOf" srcId="{0F4241A2-488C-4A03-9C3B-1DE9D418B123}" destId="{4C49E0EB-A1C5-4F12-A44D-79564A346F75}" srcOrd="12" destOrd="0" presId="urn:microsoft.com/office/officeart/2008/layout/VerticalCurvedList"/>
    <dgm:cxn modelId="{AD0369F0-A6B3-45C4-B0ED-80E99688A1B4}" type="presParOf" srcId="{4C49E0EB-A1C5-4F12-A44D-79564A346F75}" destId="{76B814A7-DB97-4F2B-897D-C53819AA33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34FCE-13CF-4CC4-A5E5-119A668FB11C}">
      <dsp:nvSpPr>
        <dsp:cNvPr id="0" name=""/>
        <dsp:cNvSpPr/>
      </dsp:nvSpPr>
      <dsp:spPr>
        <a:xfrm>
          <a:off x="0" y="437234"/>
          <a:ext cx="11697195" cy="554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B92E4-81DF-4D9C-B6ED-E927871963D4}">
      <dsp:nvSpPr>
        <dsp:cNvPr id="0" name=""/>
        <dsp:cNvSpPr/>
      </dsp:nvSpPr>
      <dsp:spPr>
        <a:xfrm>
          <a:off x="1231784" y="153266"/>
          <a:ext cx="9240854" cy="70382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88" tIns="0" rIns="30948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преобладание административных методов регулирования над рыночным саморегулированием;</a:t>
          </a:r>
        </a:p>
      </dsp:txBody>
      <dsp:txXfrm>
        <a:off x="1266142" y="187624"/>
        <a:ext cx="9172138" cy="635108"/>
      </dsp:txXfrm>
    </dsp:sp>
    <dsp:sp modelId="{D0E40977-73BE-4A5C-BFA2-4D86587B039F}">
      <dsp:nvSpPr>
        <dsp:cNvPr id="0" name=""/>
        <dsp:cNvSpPr/>
      </dsp:nvSpPr>
      <dsp:spPr>
        <a:xfrm>
          <a:off x="0" y="1844632"/>
          <a:ext cx="11697195" cy="554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1C0F4-D5BF-423D-915E-E15A7A8C50DA}">
      <dsp:nvSpPr>
        <dsp:cNvPr id="0" name=""/>
        <dsp:cNvSpPr/>
      </dsp:nvSpPr>
      <dsp:spPr>
        <a:xfrm>
          <a:off x="584859" y="1110434"/>
          <a:ext cx="10042463" cy="1058918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88" tIns="0" rIns="309488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избыточность административно-правовых режимов снижает инвестиционную привлекательность северных территорий; </a:t>
          </a:r>
          <a:endParaRPr lang="ru-RU" sz="2000" b="1" kern="1200" dirty="0">
            <a:solidFill>
              <a:schemeClr val="tx2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551" y="1162126"/>
        <a:ext cx="9939079" cy="955534"/>
      </dsp:txXfrm>
    </dsp:sp>
    <dsp:sp modelId="{81D8165D-2CCE-413A-92A0-343D360C2BA9}">
      <dsp:nvSpPr>
        <dsp:cNvPr id="0" name=""/>
        <dsp:cNvSpPr/>
      </dsp:nvSpPr>
      <dsp:spPr>
        <a:xfrm>
          <a:off x="0" y="3035715"/>
          <a:ext cx="11697195" cy="305463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4E5CC-F872-489D-9DFC-278435D973F1}">
      <dsp:nvSpPr>
        <dsp:cNvPr id="0" name=""/>
        <dsp:cNvSpPr/>
      </dsp:nvSpPr>
      <dsp:spPr>
        <a:xfrm>
          <a:off x="584859" y="2517832"/>
          <a:ext cx="10042463" cy="84260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488" tIns="0" rIns="30948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Основные средства, в частности земельные участки ограничены в обороте; </a:t>
          </a:r>
          <a:endParaRPr lang="ru-RU" sz="2000" b="1" kern="1200" dirty="0">
            <a:solidFill>
              <a:schemeClr val="tx2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991" y="2558964"/>
        <a:ext cx="9960199" cy="760338"/>
      </dsp:txXfrm>
    </dsp:sp>
    <dsp:sp modelId="{5A504CC4-F4F3-4331-81AB-BEFB3263D649}">
      <dsp:nvSpPr>
        <dsp:cNvPr id="0" name=""/>
        <dsp:cNvSpPr/>
      </dsp:nvSpPr>
      <dsp:spPr>
        <a:xfrm>
          <a:off x="0" y="5071102"/>
          <a:ext cx="11697195" cy="3334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E3EA0-525F-4DF6-9C40-3B345B7B401B}">
      <dsp:nvSpPr>
        <dsp:cNvPr id="0" name=""/>
        <dsp:cNvSpPr/>
      </dsp:nvSpPr>
      <dsp:spPr>
        <a:xfrm>
          <a:off x="584288" y="3459978"/>
          <a:ext cx="9907501" cy="193584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09488" tIns="0" rIns="30948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Вывод: </a:t>
          </a:r>
          <a:r>
            <a:rPr lang="ru-RU" sz="2000" kern="1200" dirty="0" smtClean="0">
              <a:solidFill>
                <a:schemeClr val="bg1"/>
              </a:solidFill>
            </a:rPr>
            <a:t>снижается капитализация арктических территорий и хозяйствующих субъектов;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преобладает отрицательная миграция, в том числе и среди КМНС,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Вахтовый метод распространяется на профессии с постоянной занятостью (например, правоохранительные органы)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78788" y="3554478"/>
        <a:ext cx="9718501" cy="1746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5A7FA-609E-48FF-8687-FE7DA0CCAEC8}">
      <dsp:nvSpPr>
        <dsp:cNvPr id="0" name=""/>
        <dsp:cNvSpPr/>
      </dsp:nvSpPr>
      <dsp:spPr>
        <a:xfrm>
          <a:off x="0" y="466567"/>
          <a:ext cx="10495068" cy="705600"/>
        </a:xfrm>
        <a:prstGeom prst="rect">
          <a:avLst/>
        </a:prstGeom>
        <a:solidFill>
          <a:srgbClr val="82FFFF">
            <a:alpha val="23137"/>
          </a:srgb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DE6F2-9E07-47B0-A4B1-77B2167232F1}">
      <dsp:nvSpPr>
        <dsp:cNvPr id="0" name=""/>
        <dsp:cNvSpPr/>
      </dsp:nvSpPr>
      <dsp:spPr>
        <a:xfrm>
          <a:off x="524753" y="53287"/>
          <a:ext cx="9901529" cy="826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682" tIns="0" rIns="277682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формирование механизмов более тесного сотрудничества  государств</a:t>
          </a:r>
          <a:endParaRPr lang="ru-RU" sz="2400" kern="1200" dirty="0" smtClean="0"/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65102" y="93636"/>
        <a:ext cx="9820831" cy="745862"/>
      </dsp:txXfrm>
    </dsp:sp>
    <dsp:sp modelId="{4962965A-EFE8-44BA-ADE8-E04B435A2267}">
      <dsp:nvSpPr>
        <dsp:cNvPr id="0" name=""/>
        <dsp:cNvSpPr/>
      </dsp:nvSpPr>
      <dsp:spPr>
        <a:xfrm>
          <a:off x="0" y="1736647"/>
          <a:ext cx="10495068" cy="705600"/>
        </a:xfrm>
        <a:prstGeom prst="rect">
          <a:avLst/>
        </a:prstGeom>
        <a:solidFill>
          <a:srgbClr val="82FFFF">
            <a:alpha val="23137"/>
          </a:srgb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D1D43-D656-4913-9626-F11B9D5459CB}">
      <dsp:nvSpPr>
        <dsp:cNvPr id="0" name=""/>
        <dsp:cNvSpPr/>
      </dsp:nvSpPr>
      <dsp:spPr>
        <a:xfrm>
          <a:off x="516041" y="1323367"/>
          <a:ext cx="9973320" cy="826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682" tIns="0" rIns="277682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формирование процедур, связанных с выстраиванием единого плана работы Арктического Совета</a:t>
          </a:r>
          <a:endParaRPr lang="ru-RU" sz="2400" kern="1200" dirty="0" smtClean="0"/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56390" y="1363716"/>
        <a:ext cx="9892622" cy="745862"/>
      </dsp:txXfrm>
    </dsp:sp>
    <dsp:sp modelId="{A8188F11-3C4C-4B12-B18B-93F3EDC725ED}">
      <dsp:nvSpPr>
        <dsp:cNvPr id="0" name=""/>
        <dsp:cNvSpPr/>
      </dsp:nvSpPr>
      <dsp:spPr>
        <a:xfrm>
          <a:off x="0" y="4029579"/>
          <a:ext cx="10495068" cy="705600"/>
        </a:xfrm>
        <a:prstGeom prst="rect">
          <a:avLst/>
        </a:prstGeom>
        <a:solidFill>
          <a:srgbClr val="82FFFF">
            <a:alpha val="23137"/>
          </a:srgb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38B1A-20BF-49C1-901D-92E8CFC5E311}">
      <dsp:nvSpPr>
        <dsp:cNvPr id="0" name=""/>
        <dsp:cNvSpPr/>
      </dsp:nvSpPr>
      <dsp:spPr>
        <a:xfrm>
          <a:off x="517066" y="2593447"/>
          <a:ext cx="9970905" cy="184941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682" tIns="0" rIns="277682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приверженность принципу устойчивого развития (арктическая морская среда, решения в области климата и зеленой энергетики, население и общины Арктики, укрепление Арктического Совета), освещение проблемы загрязнения арктической морской среды пластиком.</a:t>
          </a:r>
          <a:endParaRPr lang="ru-RU" sz="2400" kern="1200" dirty="0" smtClean="0"/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607347" y="2683728"/>
        <a:ext cx="9790343" cy="1668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FC1C8-761C-45AE-BE7D-AB4200AD81D2}">
      <dsp:nvSpPr>
        <dsp:cNvPr id="0" name=""/>
        <dsp:cNvSpPr/>
      </dsp:nvSpPr>
      <dsp:spPr>
        <a:xfrm>
          <a:off x="3381" y="21927"/>
          <a:ext cx="3296840" cy="8059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Национальная стратегия США </a:t>
          </a:r>
          <a:endParaRPr lang="ru-RU" sz="2300" kern="1200" dirty="0"/>
        </a:p>
      </dsp:txBody>
      <dsp:txXfrm>
        <a:off x="3381" y="21927"/>
        <a:ext cx="3296840" cy="805973"/>
      </dsp:txXfrm>
    </dsp:sp>
    <dsp:sp modelId="{90FED061-6741-4127-900F-58BE7D27125D}">
      <dsp:nvSpPr>
        <dsp:cNvPr id="0" name=""/>
        <dsp:cNvSpPr/>
      </dsp:nvSpPr>
      <dsp:spPr>
        <a:xfrm>
          <a:off x="3381" y="827901"/>
          <a:ext cx="3296840" cy="385123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милитаризации Арктики;</a:t>
          </a:r>
          <a:endParaRPr lang="ru-RU" sz="2300" kern="1200" dirty="0"/>
        </a:p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закрепление лидерских позиций в освоении региона.</a:t>
          </a:r>
          <a:endParaRPr lang="ru-RU" sz="2300" kern="1200" dirty="0"/>
        </a:p>
      </dsp:txBody>
      <dsp:txXfrm>
        <a:off x="3381" y="827901"/>
        <a:ext cx="3296840" cy="3851235"/>
      </dsp:txXfrm>
    </dsp:sp>
    <dsp:sp modelId="{A2D12963-2182-4B39-BB84-FAF6FE5F9925}">
      <dsp:nvSpPr>
        <dsp:cNvPr id="0" name=""/>
        <dsp:cNvSpPr/>
      </dsp:nvSpPr>
      <dsp:spPr>
        <a:xfrm>
          <a:off x="3761779" y="21927"/>
          <a:ext cx="3296840" cy="8059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Страны ЕС</a:t>
          </a:r>
          <a:endParaRPr lang="ru-RU" sz="2300" kern="1200" dirty="0"/>
        </a:p>
      </dsp:txBody>
      <dsp:txXfrm>
        <a:off x="3761779" y="21927"/>
        <a:ext cx="3296840" cy="805973"/>
      </dsp:txXfrm>
    </dsp:sp>
    <dsp:sp modelId="{B7D35DF2-1321-4561-987C-03FE8A838D66}">
      <dsp:nvSpPr>
        <dsp:cNvPr id="0" name=""/>
        <dsp:cNvSpPr/>
      </dsp:nvSpPr>
      <dsp:spPr>
        <a:xfrm>
          <a:off x="3761779" y="827901"/>
          <a:ext cx="3296840" cy="385123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активизация вопросов коренных народов;</a:t>
          </a:r>
          <a:endParaRPr lang="ru-RU" sz="2300" kern="1200" dirty="0"/>
        </a:p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содействие занятости с учетом специфических условий Арктики;</a:t>
          </a:r>
          <a:endParaRPr lang="ru-RU" sz="2300" kern="1200" dirty="0"/>
        </a:p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доминирование в регионе с помощью массового участия и новых технологий. </a:t>
          </a:r>
          <a:endParaRPr lang="ru-RU" sz="2300" kern="1200" dirty="0"/>
        </a:p>
      </dsp:txBody>
      <dsp:txXfrm>
        <a:off x="3761779" y="827901"/>
        <a:ext cx="3296840" cy="3851235"/>
      </dsp:txXfrm>
    </dsp:sp>
    <dsp:sp modelId="{3EF58DCF-ED11-4D81-B437-6523078836CF}">
      <dsp:nvSpPr>
        <dsp:cNvPr id="0" name=""/>
        <dsp:cNvSpPr/>
      </dsp:nvSpPr>
      <dsp:spPr>
        <a:xfrm>
          <a:off x="7520178" y="21927"/>
          <a:ext cx="3296840" cy="8059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Российская Федерация</a:t>
          </a:r>
          <a:endParaRPr lang="ru-RU" sz="2300" kern="1200" dirty="0"/>
        </a:p>
      </dsp:txBody>
      <dsp:txXfrm>
        <a:off x="7520178" y="21927"/>
        <a:ext cx="3296840" cy="805973"/>
      </dsp:txXfrm>
    </dsp:sp>
    <dsp:sp modelId="{44C23596-824D-4EE0-A445-BA52B204CCC3}">
      <dsp:nvSpPr>
        <dsp:cNvPr id="0" name=""/>
        <dsp:cNvSpPr/>
      </dsp:nvSpPr>
      <dsp:spPr>
        <a:xfrm>
          <a:off x="7520178" y="827901"/>
          <a:ext cx="3296840" cy="385123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err="1" smtClean="0"/>
            <a:t>институализация</a:t>
          </a:r>
          <a:r>
            <a:rPr lang="ru-RU" sz="2300" kern="1200" dirty="0" smtClean="0"/>
            <a:t> государственного управления в северных широтах;</a:t>
          </a:r>
          <a:endParaRPr lang="ru-RU" sz="2300" kern="1200" dirty="0"/>
        </a:p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стимулирование хозяйственной деятельности.</a:t>
          </a:r>
          <a:endParaRPr lang="ru-RU" sz="2300" kern="1200" dirty="0"/>
        </a:p>
      </dsp:txBody>
      <dsp:txXfrm>
        <a:off x="7520178" y="827901"/>
        <a:ext cx="3296840" cy="3851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FCD89-1C9C-45AF-B9E1-61DCFCF98F75}">
      <dsp:nvSpPr>
        <dsp:cNvPr id="0" name=""/>
        <dsp:cNvSpPr/>
      </dsp:nvSpPr>
      <dsp:spPr>
        <a:xfrm>
          <a:off x="0" y="354777"/>
          <a:ext cx="10745989" cy="3024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  <a:sp3d prstMaterial="dkEdge"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7921A-FA0A-477A-AD23-9CE26AC292D0}">
      <dsp:nvSpPr>
        <dsp:cNvPr id="0" name=""/>
        <dsp:cNvSpPr/>
      </dsp:nvSpPr>
      <dsp:spPr>
        <a:xfrm>
          <a:off x="515342" y="16279"/>
          <a:ext cx="10211399" cy="5116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321" tIns="0" rIns="284321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Затянутость в решении проблемы формирования законодательной базы развития Арктической зоны Российской Федерации </a:t>
          </a:r>
        </a:p>
      </dsp:txBody>
      <dsp:txXfrm>
        <a:off x="540320" y="41257"/>
        <a:ext cx="10161443" cy="461729"/>
      </dsp:txXfrm>
    </dsp:sp>
    <dsp:sp modelId="{1EA79D12-3054-4DB6-AC1E-7DAA52DCB6B5}">
      <dsp:nvSpPr>
        <dsp:cNvPr id="0" name=""/>
        <dsp:cNvSpPr/>
      </dsp:nvSpPr>
      <dsp:spPr>
        <a:xfrm>
          <a:off x="0" y="1448031"/>
          <a:ext cx="10745989" cy="3024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  <a:sp3d prstMaterial="dkEdge"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2E589-9641-4030-AA78-2523E980E58D}">
      <dsp:nvSpPr>
        <dsp:cNvPr id="0" name=""/>
        <dsp:cNvSpPr/>
      </dsp:nvSpPr>
      <dsp:spPr>
        <a:xfrm>
          <a:off x="500569" y="721977"/>
          <a:ext cx="10241461" cy="90317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321" tIns="0" rIns="28432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Непоследовательность при определении концептуальных подходов в выборе законодательных механизмов решения социально-экономических проблем данного региона </a:t>
          </a:r>
          <a:endParaRPr lang="ru-RU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44658" y="766066"/>
        <a:ext cx="10153283" cy="814995"/>
      </dsp:txXfrm>
    </dsp:sp>
    <dsp:sp modelId="{867BCA79-A6CB-452D-9C30-2DEAFDB79F29}">
      <dsp:nvSpPr>
        <dsp:cNvPr id="0" name=""/>
        <dsp:cNvSpPr/>
      </dsp:nvSpPr>
      <dsp:spPr>
        <a:xfrm>
          <a:off x="0" y="2219780"/>
          <a:ext cx="10745989" cy="3024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  <a:sp3d prstMaterial="dkEdge"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BE344-4A89-4E0D-BEC8-3501CF3B5DF1}">
      <dsp:nvSpPr>
        <dsp:cNvPr id="0" name=""/>
        <dsp:cNvSpPr/>
      </dsp:nvSpPr>
      <dsp:spPr>
        <a:xfrm>
          <a:off x="532052" y="1815231"/>
          <a:ext cx="10212734" cy="58166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321" tIns="0" rIns="28432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Унифицированный подход к выстраиванию экономико-правовой модели развития территорий всех арктических субъектов Российской Федерации</a:t>
          </a:r>
          <a:endParaRPr lang="ru-RU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60447" y="1843626"/>
        <a:ext cx="10155944" cy="524879"/>
      </dsp:txXfrm>
    </dsp:sp>
    <dsp:sp modelId="{B24B4482-52F1-4688-8F14-4502F7B40559}">
      <dsp:nvSpPr>
        <dsp:cNvPr id="0" name=""/>
        <dsp:cNvSpPr/>
      </dsp:nvSpPr>
      <dsp:spPr>
        <a:xfrm>
          <a:off x="0" y="3106873"/>
          <a:ext cx="10745989" cy="3024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  <a:sp3d prstMaterial="dkEdge"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7873E-4DEE-470B-8A80-484D010AB108}">
      <dsp:nvSpPr>
        <dsp:cNvPr id="0" name=""/>
        <dsp:cNvSpPr/>
      </dsp:nvSpPr>
      <dsp:spPr>
        <a:xfrm>
          <a:off x="535725" y="2586980"/>
          <a:ext cx="10205460" cy="69701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321" tIns="0" rIns="28432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Дефицит квалифицированных кадров </a:t>
          </a:r>
          <a:endParaRPr lang="ru-RU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69750" y="2621005"/>
        <a:ext cx="10137410" cy="628963"/>
      </dsp:txXfrm>
    </dsp:sp>
    <dsp:sp modelId="{49FD7831-08D6-4AA1-AB09-B35A8D85AD02}">
      <dsp:nvSpPr>
        <dsp:cNvPr id="0" name=""/>
        <dsp:cNvSpPr/>
      </dsp:nvSpPr>
      <dsp:spPr>
        <a:xfrm>
          <a:off x="0" y="3832571"/>
          <a:ext cx="10745989" cy="3024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  <a:sp3d prstMaterial="dkEdge"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3DD8D-590E-406B-9DA3-6EA5E0C78FF4}">
      <dsp:nvSpPr>
        <dsp:cNvPr id="0" name=""/>
        <dsp:cNvSpPr/>
      </dsp:nvSpPr>
      <dsp:spPr>
        <a:xfrm>
          <a:off x="537299" y="3474073"/>
          <a:ext cx="10202875" cy="53561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321" tIns="0" rIns="28432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информации об основных элементах проектного управления: о сроках и ресурсах.</a:t>
          </a:r>
          <a:endParaRPr lang="ru-RU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63446" y="3500220"/>
        <a:ext cx="10150581" cy="483323"/>
      </dsp:txXfrm>
    </dsp:sp>
    <dsp:sp modelId="{509B9F50-7A65-48B1-B618-E1CF3AB4782F}">
      <dsp:nvSpPr>
        <dsp:cNvPr id="0" name=""/>
        <dsp:cNvSpPr/>
      </dsp:nvSpPr>
      <dsp:spPr>
        <a:xfrm>
          <a:off x="0" y="4690029"/>
          <a:ext cx="10745989" cy="3024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5230F-A7CB-47B6-800B-C91B9C41B9D7}">
      <dsp:nvSpPr>
        <dsp:cNvPr id="0" name=""/>
        <dsp:cNvSpPr/>
      </dsp:nvSpPr>
      <dsp:spPr>
        <a:xfrm>
          <a:off x="511588" y="4199771"/>
          <a:ext cx="10231766" cy="6673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321" tIns="0" rIns="28432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коллегиального подхода к ответственности субъектов, определяющих объемы финансирования конкретных программ и проектов</a:t>
          </a:r>
          <a:endParaRPr lang="ru-RU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44167" y="4232350"/>
        <a:ext cx="10166608" cy="6022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A25BE-FE99-4D75-92B8-FDAB6FC2B724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A4DEB-096E-4DC3-97E8-8265C2749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0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4DEB-096E-4DC3-97E8-8265C27494E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4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2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6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6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3"/>
            <a:ext cx="2743200" cy="365125"/>
          </a:xfrm>
        </p:spPr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3"/>
            <a:ext cx="51248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3" y="5410201"/>
            <a:ext cx="771089" cy="365125"/>
          </a:xfrm>
        </p:spPr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5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6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5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7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259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3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62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7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0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69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1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17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0B1A-C868-45FD-99A3-C8BAEC223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2FCF-4850-4D00-AB11-4E20F68F13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49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0B1A-C868-45FD-99A3-C8BAEC223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2FCF-4850-4D00-AB11-4E20F68F13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1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24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0B1A-C868-45FD-99A3-C8BAEC223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2FCF-4850-4D00-AB11-4E20F68F13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31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0B1A-C868-45FD-99A3-C8BAEC223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2FCF-4850-4D00-AB11-4E20F68F13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5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0B1A-C868-45FD-99A3-C8BAEC223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2FCF-4850-4D00-AB11-4E20F68F13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64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0B1A-C868-45FD-99A3-C8BAEC223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2FCF-4850-4D00-AB11-4E20F68F13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71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0B1A-C868-45FD-99A3-C8BAEC223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2FCF-4850-4D00-AB11-4E20F68F13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20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0B1A-C868-45FD-99A3-C8BAEC223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2FCF-4850-4D00-AB11-4E20F68F13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08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0B1A-C868-45FD-99A3-C8BAEC223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2FCF-4850-4D00-AB11-4E20F68F13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03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0B1A-C868-45FD-99A3-C8BAEC223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2FCF-4850-4D00-AB11-4E20F68F13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11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0B1A-C868-45FD-99A3-C8BAEC223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2FCF-4850-4D00-AB11-4E20F68F13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7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D0F-E534-4218-9206-C270D3AE3307}" type="datetimeFigureOut">
              <a:rPr lang="ru-RU" smtClean="0">
                <a:solidFill>
                  <a:srgbClr val="073E87"/>
                </a:solidFill>
              </a:rPr>
              <a:pPr/>
              <a:t>19.12.2019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0523-C4CF-45A8-B044-44FFBBF1535F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04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93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D0F-E534-4218-9206-C270D3AE3307}" type="datetimeFigureOut">
              <a:rPr lang="ru-RU" smtClean="0">
                <a:solidFill>
                  <a:srgbClr val="073E87"/>
                </a:solidFill>
              </a:rPr>
              <a:pPr/>
              <a:t>19.12.2019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0523-C4CF-45A8-B044-44FFBBF1535F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1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D0F-E534-4218-9206-C270D3AE3307}" type="datetimeFigureOut">
              <a:rPr lang="ru-RU" smtClean="0">
                <a:solidFill>
                  <a:srgbClr val="073E87"/>
                </a:solidFill>
              </a:rPr>
              <a:pPr/>
              <a:t>19.12.2019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0523-C4CF-45A8-B044-44FFBBF1535F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9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D0F-E534-4218-9206-C270D3AE3307}" type="datetimeFigureOut">
              <a:rPr lang="ru-RU" smtClean="0">
                <a:solidFill>
                  <a:srgbClr val="073E87"/>
                </a:solidFill>
              </a:rPr>
              <a:pPr/>
              <a:t>19.12.2019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0523-C4CF-45A8-B044-44FFBBF1535F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4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D0F-E534-4218-9206-C270D3AE3307}" type="datetimeFigureOut">
              <a:rPr lang="ru-RU" smtClean="0">
                <a:solidFill>
                  <a:srgbClr val="073E87"/>
                </a:solidFill>
              </a:rPr>
              <a:pPr/>
              <a:t>19.12.2019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0523-C4CF-45A8-B044-44FFBBF1535F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94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D0F-E534-4218-9206-C270D3AE3307}" type="datetimeFigureOut">
              <a:rPr lang="ru-RU" smtClean="0">
                <a:solidFill>
                  <a:srgbClr val="073E87"/>
                </a:solidFill>
              </a:rPr>
              <a:pPr/>
              <a:t>19.12.2019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0523-C4CF-45A8-B044-44FFBBF1535F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47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D0F-E534-4218-9206-C270D3AE3307}" type="datetimeFigureOut">
              <a:rPr lang="ru-RU" smtClean="0">
                <a:solidFill>
                  <a:srgbClr val="073E87"/>
                </a:solidFill>
              </a:rPr>
              <a:pPr/>
              <a:t>19.12.2019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0523-C4CF-45A8-B044-44FFBBF1535F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71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D0F-E534-4218-9206-C270D3AE3307}" type="datetimeFigureOut">
              <a:rPr lang="ru-RU" smtClean="0">
                <a:solidFill>
                  <a:srgbClr val="073E87"/>
                </a:solidFill>
              </a:rPr>
              <a:pPr/>
              <a:t>19.12.2019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0523-C4CF-45A8-B044-44FFBBF1535F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05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D0F-E534-4218-9206-C270D3AE3307}" type="datetimeFigureOut">
              <a:rPr lang="ru-RU" smtClean="0">
                <a:solidFill>
                  <a:srgbClr val="073E87"/>
                </a:solidFill>
              </a:rPr>
              <a:pPr/>
              <a:t>19.12.2019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9950523-C4CF-45A8-B044-44FFBBF1535F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73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D0F-E534-4218-9206-C270D3AE3307}" type="datetimeFigureOut">
              <a:rPr lang="ru-RU" smtClean="0">
                <a:solidFill>
                  <a:srgbClr val="073E87"/>
                </a:solidFill>
              </a:rPr>
              <a:pPr/>
              <a:t>19.12.2019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0523-C4CF-45A8-B044-44FFBBF1535F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28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7D0F-E534-4218-9206-C270D3AE3307}" type="datetimeFigureOut">
              <a:rPr lang="ru-RU" smtClean="0">
                <a:solidFill>
                  <a:srgbClr val="073E87"/>
                </a:solidFill>
              </a:rPr>
              <a:pPr/>
              <a:t>19.12.2019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0523-C4CF-45A8-B044-44FFBBF1535F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4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5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1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9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9"/>
            <a:ext cx="487521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6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5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6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7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3"/>
            <a:ext cx="3666691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0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2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E42D-D12D-42C7-96AB-B42B19993C6F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05E9-9E33-470F-B909-7C2DA32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47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0B1A-C868-45FD-99A3-C8BAEC223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2FCF-4850-4D00-AB11-4E20F68F13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89B13D-E423-47B0-A6BD-B31C711A052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19.12.2019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9B1A06-801E-4ED1-9417-BF3DBF4CF65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14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8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iz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9515"/>
            <a:ext cx="1504879" cy="191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4835" y="5069118"/>
            <a:ext cx="1000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</a:rPr>
              <a:t>Государственный контракт от 12.09.2019 № б/н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55375" y="266700"/>
            <a:ext cx="859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научно-исследовательское учреждение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законодательства и сравнительного правоведения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Правительстве Российской Федерации»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04880" y="1844427"/>
            <a:ext cx="9369461" cy="3022848"/>
          </a:xfrm>
          <a:prstGeom prst="rect">
            <a:avLst/>
          </a:prstGeom>
          <a:solidFill>
            <a:schemeClr val="accent3">
              <a:lumMod val="20000"/>
              <a:lumOff val="80000"/>
              <a:alpha val="53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совершенствования правового регулирования освоения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развития Арктической зоны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922" y="309760"/>
            <a:ext cx="9905999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ТРИ СЦЕНАРИЯ РАЗВИТИЯ МОДЕЛИ ПРАВОВОГО  РЕГУЛИРОВАНИЯ В АРКТИКЕ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одзаголовок 6">
            <a:extLst>
              <a:ext uri="{FF2B5EF4-FFF2-40B4-BE49-F238E27FC236}">
                <a16:creationId xmlns="" xmlns:a16="http://schemas.microsoft.com/office/drawing/2014/main" id="{0D7570CD-CE15-4C35-AA3D-241D198363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5642" y="1964479"/>
            <a:ext cx="11198431" cy="1621869"/>
          </a:xfrm>
          <a:prstGeom prst="rect">
            <a:avLst/>
          </a:prstGeom>
          <a:solidFill>
            <a:srgbClr val="FFC000">
              <a:alpha val="69804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Отраслевая </a:t>
            </a:r>
            <a:r>
              <a:rPr lang="ru-RU" sz="24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оциально-ориентированная </a:t>
            </a:r>
            <a:r>
              <a:rPr lang="ru-RU" sz="24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одель  </a:t>
            </a:r>
            <a:r>
              <a:rPr lang="ru-RU" sz="2800" b="1" u="sng" dirty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Установление особенностей правового регулирования общественных отношений в Арктике (охрана окружающей среды и природопользование, трудовые отношения и занятость населения, определение особенностей осуществления хозяйственной деятельности). </a:t>
            </a:r>
          </a:p>
        </p:txBody>
      </p:sp>
      <p:sp>
        <p:nvSpPr>
          <p:cNvPr id="8" name="Подзаголовок 6">
            <a:extLst>
              <a:ext uri="{FF2B5EF4-FFF2-40B4-BE49-F238E27FC236}">
                <a16:creationId xmlns="" xmlns:a16="http://schemas.microsoft.com/office/drawing/2014/main" id="{0D7570CD-CE15-4C35-AA3D-241D19836378}"/>
              </a:ext>
            </a:extLst>
          </p:cNvPr>
          <p:cNvSpPr txBox="1">
            <a:spLocks/>
          </p:cNvSpPr>
          <p:nvPr/>
        </p:nvSpPr>
        <p:spPr>
          <a:xfrm>
            <a:off x="641268" y="3728283"/>
            <a:ext cx="11162805" cy="1568112"/>
          </a:xfrm>
          <a:prstGeom prst="rect">
            <a:avLst/>
          </a:prstGeom>
          <a:solidFill>
            <a:srgbClr val="FFC000">
              <a:alpha val="69804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Бизнес-ориентированная модель </a:t>
            </a:r>
            <a:r>
              <a:rPr lang="ru-RU" sz="2800" b="1" u="sng" dirty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Является максимально прагматической и направлена на установление преференциальных режимов в Арктике или даже придание всей Арктической зоне специального правового режима</a:t>
            </a:r>
          </a:p>
          <a:p>
            <a:pPr marL="0" indent="0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6">
            <a:extLst>
              <a:ext uri="{FF2B5EF4-FFF2-40B4-BE49-F238E27FC236}">
                <a16:creationId xmlns="" xmlns:a16="http://schemas.microsoft.com/office/drawing/2014/main" id="{0D7570CD-CE15-4C35-AA3D-241D19836378}"/>
              </a:ext>
            </a:extLst>
          </p:cNvPr>
          <p:cNvSpPr txBox="1">
            <a:spLocks/>
          </p:cNvSpPr>
          <p:nvPr/>
        </p:nvSpPr>
        <p:spPr>
          <a:xfrm>
            <a:off x="641268" y="5391397"/>
            <a:ext cx="11162805" cy="1353785"/>
          </a:xfrm>
          <a:prstGeom prst="rect">
            <a:avLst/>
          </a:prstGeom>
          <a:solidFill>
            <a:schemeClr val="accent2">
              <a:lumMod val="50000"/>
              <a:alpha val="69804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Комплексное некодифицированное регулирование</a:t>
            </a:r>
          </a:p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Арктический» закон может установить основные понятия и принципы развития, полномочия органов государственной власти и органов местного самоуправления, основные цели и задачи государственной арктический политики, меры и механизмы государственной поддержки бизнеса и населения, включая переселение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-iz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9515"/>
            <a:ext cx="1504879" cy="191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95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5F2A0FB3-2437-4D04-ACC5-52058599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ru-RU" sz="3300" b="1" dirty="0" smtClean="0">
                <a:solidFill>
                  <a:schemeClr val="bg1"/>
                </a:solidFill>
              </a:rPr>
              <a:t/>
            </a:r>
            <a:br>
              <a:rPr lang="ru-RU" sz="33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3900" dirty="0">
              <a:solidFill>
                <a:schemeClr val="bg1"/>
              </a:solidFill>
            </a:endParaRPr>
          </a:p>
        </p:txBody>
      </p:sp>
      <p:pic>
        <p:nvPicPr>
          <p:cNvPr id="3" name="Picture 7" descr="logo-iz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9515"/>
            <a:ext cx="1504878" cy="191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6">
            <a:extLst>
              <a:ext uri="{FF2B5EF4-FFF2-40B4-BE49-F238E27FC236}">
                <a16:creationId xmlns="" xmlns:a16="http://schemas.microsoft.com/office/drawing/2014/main" id="{0D7570CD-CE15-4C35-AA3D-241D19836378}"/>
              </a:ext>
            </a:extLst>
          </p:cNvPr>
          <p:cNvSpPr txBox="1">
            <a:spLocks/>
          </p:cNvSpPr>
          <p:nvPr/>
        </p:nvSpPr>
        <p:spPr>
          <a:xfrm>
            <a:off x="1650670" y="232112"/>
            <a:ext cx="10252859" cy="1394807"/>
          </a:xfrm>
          <a:prstGeom prst="rect">
            <a:avLst/>
          </a:prstGeom>
          <a:solidFill>
            <a:srgbClr val="CCECFF">
              <a:alpha val="69804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u="sng" dirty="0" smtClean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«Арктический закон» как источник комплексного некодифицированного регулирования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26431" y="1809246"/>
            <a:ext cx="5277098" cy="1569660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Потребуется дополнительно 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внесение изменений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«экономические» отрасли  законодательства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78592274"/>
              </p:ext>
            </p:extLst>
          </p:nvPr>
        </p:nvGraphicFramePr>
        <p:xfrm>
          <a:off x="6626431" y="3657599"/>
          <a:ext cx="5397500" cy="303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878" y="1799535"/>
            <a:ext cx="6365174" cy="4893647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Арктический </a:t>
            </a:r>
            <a:r>
              <a:rPr lang="ru-RU" sz="2400" b="1" dirty="0">
                <a:solidFill>
                  <a:schemeClr val="bg1"/>
                </a:solidFill>
              </a:rPr>
              <a:t>закон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Глава 1. Основные понятия и принципы развития. 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Глава </a:t>
            </a:r>
            <a:r>
              <a:rPr lang="ru-RU" sz="2400" b="1" dirty="0">
                <a:solidFill>
                  <a:schemeClr val="bg1"/>
                </a:solidFill>
              </a:rPr>
              <a:t>2.  Институты развития.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Глава 3. Меры и механизмы государственной поддержки предпринимательской деятельности в Арктике.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Глава 4. Особенности осуществления хозяйственной и иных видов деятельности в Арктике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Глава 5. Гарантии местным сообществам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101" y="284679"/>
            <a:ext cx="9889099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УСПЕШНОСТИ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УпРАВЛЯЮЩИХ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КОМПАНИЙ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примере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ОсобыХ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Экономических зон)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-iz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828" y="18318"/>
            <a:ext cx="1530032" cy="166797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236788"/>
              </p:ext>
            </p:extLst>
          </p:nvPr>
        </p:nvGraphicFramePr>
        <p:xfrm>
          <a:off x="439387" y="1527187"/>
          <a:ext cx="11637818" cy="4948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018"/>
                <a:gridCol w="6400800"/>
              </a:tblGrid>
              <a:tr h="3959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Декларируется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Фактическое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состояние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078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Основные виды деятельности: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и эксплуатация объектов инфраструктуры,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предоставление услуг резидентам ОЭЗ,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привлечение новых инвесторов (резидентов) ОЭЗ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Согласно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сведениям из ЕГРЮЛ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и годовым отчетам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основные виды деятельности (согласно ОКВЭД):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строительство,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поставка электроэнергии и других услуг ЖКХ,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оптовая торговля,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компьютерных софтов;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лизинговые операции и и т.п. </a:t>
                      </a:r>
                      <a:endParaRPr lang="ru-RU" dirty="0"/>
                    </a:p>
                  </a:txBody>
                  <a:tcPr/>
                </a:tc>
              </a:tr>
              <a:tr h="73627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Финансово-экономические показатели в норме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Расходы в основном финансируются за счет средств акционера, которым является Российская Федерация</a:t>
                      </a:r>
                      <a:endParaRPr lang="ru-RU" dirty="0"/>
                    </a:p>
                  </a:txBody>
                  <a:tcPr/>
                </a:tc>
              </a:tr>
              <a:tr h="39592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Выводы: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виды деятельности управляющих компаний имеют мало общего с привлечением инвесторов;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е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сли бы эти организации, находилась в реальном секторе, то с высокой вероятностью с такими ОКВЭД все операции по их счетам квалифицировались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бы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как сомнительные на основании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Федерального закона от 07.08.2011 №115-ФЗ «О противодействии легализации (отмыванию) доходов, полученных преступным путем, и финансированию терроризма»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4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5814" y="1128156"/>
            <a:ext cx="4937049" cy="2149434"/>
          </a:xfrm>
          <a:solidFill>
            <a:srgbClr val="FFFFFF">
              <a:alpha val="72941"/>
            </a:srgbClr>
          </a:solidFill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жителей 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Дальнего Востока ежегодно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уменьшается на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0,5%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сновными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факторами, формирующими  негативные миграционные настроения являются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7700" y="374989"/>
            <a:ext cx="10465163" cy="461665"/>
          </a:xfrm>
          <a:prstGeom prst="rect">
            <a:avLst/>
          </a:prstGeom>
          <a:solidFill>
            <a:schemeClr val="accent3">
              <a:lumMod val="20000"/>
              <a:lumOff val="80000"/>
              <a:alpha val="68000"/>
            </a:schemeClr>
          </a:solidFill>
          <a:effectLst>
            <a:glow rad="254000">
              <a:schemeClr val="accent2">
                <a:lumMod val="50000"/>
                <a:alpha val="63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88900"/>
            <a:bevelB/>
          </a:sp3d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результативности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ТОРов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свободного порта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Владивосток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-iz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828" y="18318"/>
            <a:ext cx="1530032" cy="1394458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78220872"/>
              </p:ext>
            </p:extLst>
          </p:nvPr>
        </p:nvGraphicFramePr>
        <p:xfrm>
          <a:off x="6697684" y="3375640"/>
          <a:ext cx="5355772" cy="348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76473065"/>
              </p:ext>
            </p:extLst>
          </p:nvPr>
        </p:nvGraphicFramePr>
        <p:xfrm>
          <a:off x="464457" y="1194679"/>
          <a:ext cx="6245101" cy="550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2005" y="1089610"/>
            <a:ext cx="549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Законодательная основа развития Дальнего Востока</a:t>
            </a: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iz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875"/>
            <a:ext cx="866899" cy="110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635508" y="144037"/>
            <a:ext cx="9925051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проблем актуальна как для всей территории Российской Федерации, так и для арктических широт. 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могут быть решены с помощью разработки следующих федеральных законов: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3765" y="1275104"/>
            <a:ext cx="11546085" cy="5324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– о государственной поддержке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судостроительной деятельности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>
                <a:solidFill>
                  <a:schemeClr val="bg1"/>
                </a:solidFill>
              </a:rPr>
              <a:t>в Российской </a:t>
            </a:r>
            <a:r>
              <a:rPr lang="ru-RU" sz="1700" dirty="0" smtClean="0">
                <a:solidFill>
                  <a:schemeClr val="bg1"/>
                </a:solidFill>
              </a:rPr>
              <a:t>Федерации;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– </a:t>
            </a:r>
            <a:r>
              <a:rPr lang="ru-RU" sz="1700" dirty="0">
                <a:solidFill>
                  <a:schemeClr val="bg1"/>
                </a:solidFill>
              </a:rPr>
              <a:t>об организации 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морской деятельности</a:t>
            </a:r>
            <a:r>
              <a:rPr lang="ru-RU" sz="1700" dirty="0">
                <a:solidFill>
                  <a:schemeClr val="bg1"/>
                </a:solidFill>
              </a:rPr>
              <a:t>, компоненты которой (военно-морской, транспортный, рыбопромысловый, научно-исследовательский флоты и другие составляющие) образуют самостоятельный объект управления и предмет правового регулирования для комплексного федерального </a:t>
            </a:r>
            <a:r>
              <a:rPr lang="ru-RU" sz="1700" dirty="0" smtClean="0">
                <a:solidFill>
                  <a:schemeClr val="bg1"/>
                </a:solidFill>
              </a:rPr>
              <a:t>закона;</a:t>
            </a:r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–  </a:t>
            </a:r>
            <a:r>
              <a:rPr lang="ru-RU" sz="1700" dirty="0">
                <a:solidFill>
                  <a:schemeClr val="bg1"/>
                </a:solidFill>
              </a:rPr>
              <a:t>о внесении изменений в ст. 26 Федерального закона от 24.07.2009 № 209-ФЗ «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охоте и о сохранении охотничьих ресурсов </a:t>
            </a:r>
            <a:r>
              <a:rPr lang="ru-RU" sz="1700" dirty="0">
                <a:solidFill>
                  <a:schemeClr val="bg1"/>
                </a:solidFill>
              </a:rPr>
              <a:t>и о внесении изменений в отдельные законодательные акты Российской Федерации» в части разрешения конфликтов между владельцами земельных участков и </a:t>
            </a:r>
            <a:r>
              <a:rPr lang="ru-RU" sz="1700" dirty="0" err="1" smtClean="0">
                <a:solidFill>
                  <a:schemeClr val="bg1"/>
                </a:solidFill>
              </a:rPr>
              <a:t>охотпользователями</a:t>
            </a:r>
            <a:r>
              <a:rPr lang="ru-RU" sz="1700" dirty="0" smtClean="0">
                <a:solidFill>
                  <a:schemeClr val="bg1"/>
                </a:solidFill>
              </a:rPr>
              <a:t>;</a:t>
            </a:r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- о закреплении </a:t>
            </a:r>
            <a:r>
              <a:rPr lang="ru-RU" sz="1700" dirty="0">
                <a:solidFill>
                  <a:schemeClr val="bg1"/>
                </a:solidFill>
              </a:rPr>
              <a:t>в законодательстве о науке, научной, научно-технической деятельности терминов 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«научный полигон» и </a:t>
            </a: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«научно-технический 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полигон»</a:t>
            </a:r>
            <a:r>
              <a:rPr lang="ru-RU" sz="1700" dirty="0">
                <a:solidFill>
                  <a:schemeClr val="bg1"/>
                </a:solidFill>
              </a:rPr>
              <a:t> как объектов научной инфраструктуры, создаваемой на основе совместного участия публично-правовых образований, научных и образовательных организаций и </a:t>
            </a:r>
            <a:r>
              <a:rPr lang="ru-RU" sz="1700" dirty="0" smtClean="0">
                <a:solidFill>
                  <a:schemeClr val="bg1"/>
                </a:solidFill>
              </a:rPr>
              <a:t>бизнес-сообщества;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– о закреплении </a:t>
            </a:r>
            <a:r>
              <a:rPr lang="ru-RU" sz="1700" dirty="0">
                <a:solidFill>
                  <a:schemeClr val="bg1"/>
                </a:solidFill>
              </a:rPr>
              <a:t>в законодательстве о недрах специального института, регулирующего отношения по проведению 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аудита и подтверждению запасов недр </a:t>
            </a:r>
            <a:r>
              <a:rPr lang="ru-RU" sz="1700" dirty="0">
                <a:solidFill>
                  <a:schemeClr val="bg1"/>
                </a:solidFill>
              </a:rPr>
              <a:t>для повышения капитализации отечественных нефтегазовых компаний и усилению их влияния на мировых </a:t>
            </a:r>
            <a:r>
              <a:rPr lang="ru-RU" sz="1700" dirty="0" smtClean="0">
                <a:solidFill>
                  <a:schemeClr val="bg1"/>
                </a:solidFill>
              </a:rPr>
              <a:t>рынках;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– </a:t>
            </a:r>
            <a:r>
              <a:rPr lang="ru-RU" sz="1700" dirty="0">
                <a:solidFill>
                  <a:schemeClr val="bg1"/>
                </a:solidFill>
              </a:rPr>
              <a:t>о внесении изменений в Закон Российской Федерации 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 недрах»</a:t>
            </a:r>
            <a:r>
              <a:rPr lang="ru-RU" sz="1700" dirty="0">
                <a:solidFill>
                  <a:schemeClr val="bg1"/>
                </a:solidFill>
              </a:rPr>
              <a:t>, о порядке компенсации ущерба от ограничения традиционного природопользования при осуществлении </a:t>
            </a:r>
            <a:r>
              <a:rPr lang="ru-RU" sz="1700" dirty="0" smtClean="0">
                <a:solidFill>
                  <a:schemeClr val="bg1"/>
                </a:solidFill>
              </a:rPr>
              <a:t>недропользования;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– </a:t>
            </a:r>
            <a:r>
              <a:rPr lang="ru-RU" sz="1700" dirty="0">
                <a:solidFill>
                  <a:schemeClr val="bg1"/>
                </a:solidFill>
              </a:rPr>
              <a:t>о внесении изменений в федеральный закон  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территориях традиционного природопользования</a:t>
            </a:r>
            <a:r>
              <a:rPr lang="ru-RU" sz="1700" dirty="0">
                <a:solidFill>
                  <a:schemeClr val="bg1"/>
                </a:solidFill>
              </a:rPr>
              <a:t>» в части включения коренных малочисленных народов и их объединений, являющихся субъектами традиционного природопользования, в процесс разработки и согласования правового режима охраны и использования земельных и иных природных ресурсов в границах территорий традиционного </a:t>
            </a:r>
            <a:r>
              <a:rPr lang="ru-RU" sz="1700" dirty="0" smtClean="0">
                <a:solidFill>
                  <a:schemeClr val="bg1"/>
                </a:solidFill>
              </a:rPr>
              <a:t>природопользования.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iz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85650" cy="1251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83011" y="119133"/>
            <a:ext cx="10417947" cy="110799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ru-RU" sz="2200" dirty="0"/>
              <a:t>2 группа проблем </a:t>
            </a:r>
            <a:r>
              <a:rPr lang="ru-RU" sz="2200" dirty="0">
                <a:solidFill>
                  <a:schemeClr val="bg1"/>
                </a:solidFill>
              </a:rPr>
              <a:t>может быть решены путем изменения общих норм законодательства, но они требуют дополнительного обсуждения с привлечением специалистов из других научных сфер: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73040186"/>
              </p:ext>
            </p:extLst>
          </p:nvPr>
        </p:nvGraphicFramePr>
        <p:xfrm>
          <a:off x="237506" y="1429334"/>
          <a:ext cx="11863452" cy="542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375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-iz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9515"/>
            <a:ext cx="1504879" cy="191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4881" y="237231"/>
            <a:ext cx="10382319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группа проблем</a:t>
            </a:r>
            <a:r>
              <a:rPr lang="ru-RU" sz="2400" b="1" dirty="0">
                <a:solidFill>
                  <a:schemeClr val="bg1"/>
                </a:solidFill>
              </a:rPr>
              <a:t>, требует поиска возможных вариантов их решений, оценки последствий предлагаемых альтернатив, а также проблемы, которые предполагается решить с помощью программного метода управления, в том числе вопросы, для решения которых отсутствуют источники </a:t>
            </a:r>
            <a:r>
              <a:rPr lang="ru-RU" sz="2400" b="1" dirty="0" smtClean="0">
                <a:solidFill>
                  <a:schemeClr val="bg1"/>
                </a:solidFill>
              </a:rPr>
              <a:t>финансирования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92749602"/>
              </p:ext>
            </p:extLst>
          </p:nvPr>
        </p:nvGraphicFramePr>
        <p:xfrm>
          <a:off x="213756" y="1988355"/>
          <a:ext cx="11768446" cy="455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97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-iz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" y="9515"/>
            <a:ext cx="843145" cy="107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41964" y="237231"/>
            <a:ext cx="710144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перечня</a:t>
            </a:r>
            <a:endParaRPr lang="ru-RU" sz="2400" dirty="0">
              <a:solidFill>
                <a:prstClr val="black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86989738"/>
              </p:ext>
            </p:extLst>
          </p:nvPr>
        </p:nvGraphicFramePr>
        <p:xfrm>
          <a:off x="320634" y="1080164"/>
          <a:ext cx="11768446" cy="5611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012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27645261"/>
              </p:ext>
            </p:extLst>
          </p:nvPr>
        </p:nvGraphicFramePr>
        <p:xfrm>
          <a:off x="431373" y="237507"/>
          <a:ext cx="11521280" cy="646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8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iz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9515"/>
            <a:ext cx="1504879" cy="191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4881" y="1659682"/>
            <a:ext cx="90680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 основе анализа тенденций современного законодательного регулирования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разработать </a:t>
            </a:r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предложения о приоритетных направлениях совершенствования правового регулирования освоения и развития Арктической зоны Российской Федерации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000" u="sng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направленные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 формирование эффективной модели хозяйственного освоения потенциала Арктической зоны и развития человеческого капитала.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0950" y="376535"/>
            <a:ext cx="90013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 ИССЛЕДОВАНИЯ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9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1" y="0"/>
            <a:ext cx="10177153" cy="685836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85654" y="1"/>
            <a:ext cx="9468591" cy="17337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741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ПРИРОДОПОЛЬЗОВАНИЕ </a:t>
            </a:r>
            <a:r>
              <a:rPr lang="en-US" sz="2400" b="1" dirty="0" smtClean="0">
                <a:solidFill>
                  <a:srgbClr val="0741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0741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И ПРОМЫШЛЕННОЕ) И СЕВЕРНЫЙ ЗАВОЗ – ОСНОВНЫЕ ВИДЫ ЭКОНОМИЧЕСКОЙ ДЕЯТЕЛЬНОСТИ </a:t>
            </a:r>
            <a:br>
              <a:rPr lang="ru-RU" sz="2400" b="1" dirty="0" smtClean="0">
                <a:solidFill>
                  <a:srgbClr val="0741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741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АРКТИКЕ</a:t>
            </a:r>
            <a:endParaRPr lang="ru-RU" sz="2400" b="1" dirty="0">
              <a:solidFill>
                <a:srgbClr val="0741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-iz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9515"/>
            <a:ext cx="1504879" cy="191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4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10544" y="3637685"/>
            <a:ext cx="11265359" cy="1599333"/>
          </a:xfrm>
          <a:solidFill>
            <a:schemeClr val="accent1">
              <a:lumMod val="20000"/>
              <a:lumOff val="80000"/>
              <a:alpha val="5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 defTabSz="914400">
              <a:spcBef>
                <a:spcPct val="2000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их разрешения используются в основном административные методы и режимы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>
              <a:spcBef>
                <a:spcPct val="200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300 видов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общих административно-правовых режимов;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>
              <a:spcBef>
                <a:spcPct val="200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более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специальных (дополнительных) для районов Крайнего Севера и Арктических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(северный завоз, мореплавание, приграничные территории и т.д.).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10545" y="2576944"/>
            <a:ext cx="11265359" cy="878775"/>
          </a:xfrm>
          <a:prstGeom prst="rect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prstClr val="black"/>
                </a:solidFill>
              </a:rPr>
              <a:t>В условиях рыночной экономики все виды экономического поведения находятся в состоянии конкуренции, что неизбежно влечет конфликт интересов. 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4265" y="171689"/>
            <a:ext cx="11479656" cy="73387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развитие Арктики: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экономических и правовых интересов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0545" y="5379522"/>
            <a:ext cx="11265359" cy="7362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(арктические) отношения регулируются преимущественно на подзаконном (ведомственном) уровне.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-iz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9515"/>
            <a:ext cx="1504879" cy="191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5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93372" y="176764"/>
            <a:ext cx="10972800" cy="126876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оценка результативности административно-правовых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регуляторов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36556" y="1457400"/>
            <a:ext cx="11329259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22712288"/>
              </p:ext>
            </p:extLst>
          </p:nvPr>
        </p:nvGraphicFramePr>
        <p:xfrm>
          <a:off x="273131" y="1306286"/>
          <a:ext cx="11697195" cy="546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7" descr="logo-iza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9515"/>
            <a:ext cx="1504879" cy="191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7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iz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9515"/>
            <a:ext cx="1504879" cy="191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38301" y="133989"/>
            <a:ext cx="9953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2021 </a:t>
            </a:r>
            <a:r>
              <a:rPr lang="ru-RU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2023 год – Председательство Российской Федерации</a:t>
            </a:r>
          </a:p>
          <a:p>
            <a:r>
              <a:rPr lang="ru-RU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Арктическом Совете</a:t>
            </a:r>
            <a:endParaRPr lang="ru-RU" sz="24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5583" y="942743"/>
            <a:ext cx="8181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российской повестки: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7620086"/>
              </p:ext>
            </p:extLst>
          </p:nvPr>
        </p:nvGraphicFramePr>
        <p:xfrm>
          <a:off x="1258785" y="1793310"/>
          <a:ext cx="10495068" cy="4788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91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iz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9515"/>
            <a:ext cx="1504879" cy="191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5000" y="364820"/>
            <a:ext cx="8924925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Арктические государств на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первое место ставятся </a:t>
            </a:r>
            <a:endParaRPr lang="ru-RU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</a:t>
            </a: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экологической, климатической безопасности, </a:t>
            </a:r>
            <a:endParaRPr lang="ru-RU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международного </a:t>
            </a: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сотрудничества по развитию научных исследований в арктическом регионе и развитию экономики Арктики в целом</a:t>
            </a:r>
            <a:endParaRPr lang="ru-RU" b="1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7243193"/>
              </p:ext>
            </p:extLst>
          </p:nvPr>
        </p:nvGraphicFramePr>
        <p:xfrm>
          <a:off x="508000" y="1920453"/>
          <a:ext cx="10820400" cy="470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23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-iz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9515"/>
            <a:ext cx="1504879" cy="191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" y="1256816"/>
            <a:ext cx="1181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766038" y="84905"/>
            <a:ext cx="957823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ограничивающие использование</a:t>
            </a:r>
            <a:endParaRPr lang="en-US" sz="2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рациональных подходов для решения существующих </a:t>
            </a:r>
            <a:r>
              <a:rPr lang="ru-RU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</a:t>
            </a:r>
            <a:r>
              <a:rPr lang="ru-RU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Арктической </a:t>
            </a:r>
            <a:r>
              <a:rPr lang="ru-RU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зоне</a:t>
            </a:r>
            <a:endParaRPr lang="ru-RU" sz="2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83124446"/>
              </p:ext>
            </p:extLst>
          </p:nvPr>
        </p:nvGraphicFramePr>
        <p:xfrm>
          <a:off x="1164962" y="1581152"/>
          <a:ext cx="10745989" cy="501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04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iz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9515"/>
            <a:ext cx="1504879" cy="191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80175" y="1882941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955799" y="303264"/>
            <a:ext cx="8943975" cy="954107"/>
          </a:xfrm>
          <a:prstGeom prst="rect">
            <a:avLst/>
          </a:prstGeom>
          <a:solidFill>
            <a:schemeClr val="accent5">
              <a:lumMod val="75000"/>
              <a:alpha val="54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Арктических </a:t>
            </a:r>
            <a:r>
              <a:rPr lang="ru-RU" sz="28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</a:p>
          <a:p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05580616"/>
              </p:ext>
            </p:extLst>
          </p:nvPr>
        </p:nvGraphicFramePr>
        <p:xfrm>
          <a:off x="1093787" y="1723407"/>
          <a:ext cx="10772776" cy="504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03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8916</TotalTime>
  <Words>1805</Words>
  <Application>Microsoft Office PowerPoint</Application>
  <PresentationFormat>Произвольный</PresentationFormat>
  <Paragraphs>148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Контур</vt:lpstr>
      <vt:lpstr>1_Тема Office</vt:lpstr>
      <vt:lpstr>Поток</vt:lpstr>
      <vt:lpstr>Презентация PowerPoint</vt:lpstr>
      <vt:lpstr>Презентация PowerPoint</vt:lpstr>
      <vt:lpstr>ПРИРОДОПОЛЬЗОВАНИЕ (ТРАДИЦИОННОЕ И ПРОМЫШЛЕННОЕ) И СЕВЕРНЫЙ ЗАВОЗ – ОСНОВНЫЕ ВИДЫ ЭКОНОМИЧЕСКОЙ ДЕЯТЕЛЬНОСТИ  В АРКТИКЕ</vt:lpstr>
      <vt:lpstr>Социально-экономическое развитие Арктики:  конфликт экономических и правовых интересов</vt:lpstr>
      <vt:lpstr>Общая оценка результативности административно-правовых регуляторов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ТРИ СЦЕНАРИЯ РАЗВИТИЯ МОДЕЛИ ПРАВОВОГО  РЕГУЛИРОВАНИЯ В АРКТИКЕ</vt:lpstr>
      <vt:lpstr>   </vt:lpstr>
      <vt:lpstr>Анализ УСПЕШНОСТИ  УпРАВЛЯЮЩИХ КОМПАНИЙ  (на примере ОсобыХ Экономических зон)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отд. административного зак-ва 3</cp:lastModifiedBy>
  <cp:revision>60</cp:revision>
  <dcterms:created xsi:type="dcterms:W3CDTF">2019-12-01T20:22:52Z</dcterms:created>
  <dcterms:modified xsi:type="dcterms:W3CDTF">2019-12-19T14:30:12Z</dcterms:modified>
</cp:coreProperties>
</file>